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  <p:sldMasterId id="2147483678" r:id="rId2"/>
    <p:sldMasterId id="2147483662" r:id="rId3"/>
    <p:sldMasterId id="2147483671" r:id="rId4"/>
    <p:sldMasterId id="2147483685" r:id="rId5"/>
    <p:sldMasterId id="2147483692" r:id="rId6"/>
    <p:sldMasterId id="2147483699" r:id="rId7"/>
    <p:sldMasterId id="2147483706" r:id="rId8"/>
    <p:sldMasterId id="2147483713" r:id="rId9"/>
    <p:sldMasterId id="2147483720" r:id="rId10"/>
    <p:sldMasterId id="2147483727" r:id="rId11"/>
    <p:sldMasterId id="2147483738" r:id="rId12"/>
    <p:sldMasterId id="2147483745" r:id="rId13"/>
    <p:sldMasterId id="2147483758" r:id="rId14"/>
  </p:sldMasterIdLst>
  <p:notesMasterIdLst>
    <p:notesMasterId r:id="rId110"/>
  </p:notesMasterIdLst>
  <p:sldIdLst>
    <p:sldId id="356" r:id="rId15"/>
    <p:sldId id="1864" r:id="rId16"/>
    <p:sldId id="357" r:id="rId17"/>
    <p:sldId id="1865" r:id="rId18"/>
    <p:sldId id="259" r:id="rId19"/>
    <p:sldId id="1866" r:id="rId20"/>
    <p:sldId id="1874" r:id="rId21"/>
    <p:sldId id="331" r:id="rId22"/>
    <p:sldId id="330" r:id="rId23"/>
    <p:sldId id="1875" r:id="rId24"/>
    <p:sldId id="267" r:id="rId25"/>
    <p:sldId id="324" r:id="rId26"/>
    <p:sldId id="269" r:id="rId27"/>
    <p:sldId id="273" r:id="rId28"/>
    <p:sldId id="274" r:id="rId29"/>
    <p:sldId id="275" r:id="rId30"/>
    <p:sldId id="276" r:id="rId31"/>
    <p:sldId id="1868" r:id="rId32"/>
    <p:sldId id="1870" r:id="rId33"/>
    <p:sldId id="1871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326" r:id="rId43"/>
    <p:sldId id="1872" r:id="rId44"/>
    <p:sldId id="287" r:id="rId45"/>
    <p:sldId id="328" r:id="rId46"/>
    <p:sldId id="289" r:id="rId47"/>
    <p:sldId id="290" r:id="rId48"/>
    <p:sldId id="291" r:id="rId49"/>
    <p:sldId id="292" r:id="rId50"/>
    <p:sldId id="293" r:id="rId51"/>
    <p:sldId id="1877" r:id="rId52"/>
    <p:sldId id="257" r:id="rId53"/>
    <p:sldId id="1878" r:id="rId54"/>
    <p:sldId id="351" r:id="rId55"/>
    <p:sldId id="1879" r:id="rId56"/>
    <p:sldId id="260" r:id="rId57"/>
    <p:sldId id="1880" r:id="rId58"/>
    <p:sldId id="1881" r:id="rId59"/>
    <p:sldId id="1882" r:id="rId60"/>
    <p:sldId id="294" r:id="rId61"/>
    <p:sldId id="1883" r:id="rId62"/>
    <p:sldId id="1885" r:id="rId63"/>
    <p:sldId id="321" r:id="rId64"/>
    <p:sldId id="1886" r:id="rId65"/>
    <p:sldId id="272" r:id="rId66"/>
    <p:sldId id="1887" r:id="rId67"/>
    <p:sldId id="1888" r:id="rId68"/>
    <p:sldId id="1889" r:id="rId69"/>
    <p:sldId id="258" r:id="rId70"/>
    <p:sldId id="1890" r:id="rId71"/>
    <p:sldId id="325" r:id="rId72"/>
    <p:sldId id="1891" r:id="rId73"/>
    <p:sldId id="1892" r:id="rId74"/>
    <p:sldId id="1876" r:id="rId75"/>
    <p:sldId id="264" r:id="rId76"/>
    <p:sldId id="1893" r:id="rId77"/>
    <p:sldId id="1894" r:id="rId78"/>
    <p:sldId id="1895" r:id="rId79"/>
    <p:sldId id="306" r:id="rId80"/>
    <p:sldId id="1897" r:id="rId81"/>
    <p:sldId id="1898" r:id="rId82"/>
    <p:sldId id="1899" r:id="rId83"/>
    <p:sldId id="313" r:id="rId84"/>
    <p:sldId id="316" r:id="rId85"/>
    <p:sldId id="314" r:id="rId86"/>
    <p:sldId id="319" r:id="rId87"/>
    <p:sldId id="320" r:id="rId88"/>
    <p:sldId id="1900" r:id="rId89"/>
    <p:sldId id="1901" r:id="rId90"/>
    <p:sldId id="1902" r:id="rId91"/>
    <p:sldId id="1903" r:id="rId92"/>
    <p:sldId id="1904" r:id="rId93"/>
    <p:sldId id="1905" r:id="rId94"/>
    <p:sldId id="288" r:id="rId95"/>
    <p:sldId id="1906" r:id="rId96"/>
    <p:sldId id="323" r:id="rId97"/>
    <p:sldId id="1907" r:id="rId98"/>
    <p:sldId id="277" r:id="rId99"/>
    <p:sldId id="307" r:id="rId100"/>
    <p:sldId id="318" r:id="rId101"/>
    <p:sldId id="315" r:id="rId102"/>
    <p:sldId id="1908" r:id="rId103"/>
    <p:sldId id="298" r:id="rId104"/>
    <p:sldId id="1909" r:id="rId105"/>
    <p:sldId id="1910" r:id="rId106"/>
    <p:sldId id="1911" r:id="rId107"/>
    <p:sldId id="1869" r:id="rId108"/>
    <p:sldId id="1912" r:id="rId109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B6A"/>
    <a:srgbClr val="006DB1"/>
    <a:srgbClr val="9ABF34"/>
    <a:srgbClr val="21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9" autoAdjust="0"/>
    <p:restoredTop sz="67867" autoAdjust="0"/>
  </p:normalViewPr>
  <p:slideViewPr>
    <p:cSldViewPr>
      <p:cViewPr varScale="1">
        <p:scale>
          <a:sx n="76" d="100"/>
          <a:sy n="76" d="100"/>
        </p:scale>
        <p:origin x="1248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840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112" Type="http://schemas.openxmlformats.org/officeDocument/2006/relationships/viewProps" Target="viewProps.xml"/><Relationship Id="rId16" Type="http://schemas.openxmlformats.org/officeDocument/2006/relationships/slide" Target="slides/slide2.xml"/><Relationship Id="rId107" Type="http://schemas.openxmlformats.org/officeDocument/2006/relationships/slide" Target="slides/slide93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102" Type="http://schemas.openxmlformats.org/officeDocument/2006/relationships/slide" Target="slides/slide8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113" Type="http://schemas.openxmlformats.org/officeDocument/2006/relationships/theme" Target="theme/theme1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59" Type="http://schemas.openxmlformats.org/officeDocument/2006/relationships/slide" Target="slides/slide45.xml"/><Relationship Id="rId103" Type="http://schemas.openxmlformats.org/officeDocument/2006/relationships/slide" Target="slides/slide89.xml"/><Relationship Id="rId108" Type="http://schemas.openxmlformats.org/officeDocument/2006/relationships/slide" Target="slides/slide94.xml"/><Relationship Id="rId54" Type="http://schemas.openxmlformats.org/officeDocument/2006/relationships/slide" Target="slides/slide40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6" Type="http://schemas.openxmlformats.org/officeDocument/2006/relationships/slide" Target="slides/slide92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slide" Target="slides/slide85.xml"/><Relationship Id="rId101" Type="http://schemas.openxmlformats.org/officeDocument/2006/relationships/slide" Target="slides/slide8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109" Type="http://schemas.openxmlformats.org/officeDocument/2006/relationships/slide" Target="slides/slide9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slide" Target="slides/slide62.xml"/><Relationship Id="rId97" Type="http://schemas.openxmlformats.org/officeDocument/2006/relationships/slide" Target="slides/slide83.xml"/><Relationship Id="rId104" Type="http://schemas.openxmlformats.org/officeDocument/2006/relationships/slide" Target="slides/slide9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slide" Target="slides/slide52.xml"/><Relationship Id="rId87" Type="http://schemas.openxmlformats.org/officeDocument/2006/relationships/slide" Target="slides/slide73.xml"/><Relationship Id="rId110" Type="http://schemas.openxmlformats.org/officeDocument/2006/relationships/notesMaster" Target="notesMasters/notesMaster1.xml"/><Relationship Id="rId115" Type="http://schemas.microsoft.com/office/2016/11/relationships/changesInfo" Target="changesInfos/changesInfo1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56" Type="http://schemas.openxmlformats.org/officeDocument/2006/relationships/slide" Target="slides/slide42.xml"/><Relationship Id="rId77" Type="http://schemas.openxmlformats.org/officeDocument/2006/relationships/slide" Target="slides/slide63.xml"/><Relationship Id="rId100" Type="http://schemas.openxmlformats.org/officeDocument/2006/relationships/slide" Target="slides/slide86.xml"/><Relationship Id="rId105" Type="http://schemas.openxmlformats.org/officeDocument/2006/relationships/slide" Target="slides/slide9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93" Type="http://schemas.openxmlformats.org/officeDocument/2006/relationships/slide" Target="slides/slide79.xml"/><Relationship Id="rId98" Type="http://schemas.openxmlformats.org/officeDocument/2006/relationships/slide" Target="slides/slide8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1.xml"/><Relationship Id="rId46" Type="http://schemas.openxmlformats.org/officeDocument/2006/relationships/slide" Target="slides/slide32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62" Type="http://schemas.openxmlformats.org/officeDocument/2006/relationships/slide" Target="slides/slide48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11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Құрмашова Айдана Серікқызы" userId="4d19b176-da03-4a8e-b090-911933a4433f" providerId="ADAL" clId="{E2D0378C-7F74-074E-BA11-6FE9FD210B79}"/>
    <pc:docChg chg="undo custSel addSld delSld modSld">
      <pc:chgData name="Құрмашова Айдана Серікқызы" userId="4d19b176-da03-4a8e-b090-911933a4433f" providerId="ADAL" clId="{E2D0378C-7F74-074E-BA11-6FE9FD210B79}" dt="2024-04-22T18:24:07.148" v="1098" actId="20577"/>
      <pc:docMkLst>
        <pc:docMk/>
      </pc:docMkLst>
      <pc:sldChg chg="modSp">
        <pc:chgData name="Құрмашова Айдана Серікқызы" userId="4d19b176-da03-4a8e-b090-911933a4433f" providerId="ADAL" clId="{E2D0378C-7F74-074E-BA11-6FE9FD210B79}" dt="2024-04-22T18:02:49.216" v="991" actId="20577"/>
        <pc:sldMkLst>
          <pc:docMk/>
          <pc:sldMk cId="0" sldId="259"/>
        </pc:sldMkLst>
        <pc:spChg chg="mod">
          <ac:chgData name="Құрмашова Айдана Серікқызы" userId="4d19b176-da03-4a8e-b090-911933a4433f" providerId="ADAL" clId="{E2D0378C-7F74-074E-BA11-6FE9FD210B79}" dt="2024-04-22T18:02:49.216" v="991" actId="20577"/>
          <ac:spMkLst>
            <pc:docMk/>
            <pc:sldMk cId="0" sldId="259"/>
            <ac:spMk id="240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30:43.471" v="536" actId="113"/>
        <pc:sldMkLst>
          <pc:docMk/>
          <pc:sldMk cId="0" sldId="269"/>
        </pc:sldMkLst>
        <pc:spChg chg="mod">
          <ac:chgData name="Құрмашова Айдана Серікқызы" userId="4d19b176-da03-4a8e-b090-911933a4433f" providerId="ADAL" clId="{E2D0378C-7F74-074E-BA11-6FE9FD210B79}" dt="2024-04-22T17:30:43.471" v="536" actId="113"/>
          <ac:spMkLst>
            <pc:docMk/>
            <pc:sldMk cId="0" sldId="269"/>
            <ac:spMk id="314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32:35.446" v="568" actId="20577"/>
        <pc:sldMkLst>
          <pc:docMk/>
          <pc:sldMk cId="0" sldId="273"/>
        </pc:sldMkLst>
        <pc:spChg chg="mod">
          <ac:chgData name="Құрмашова Айдана Серікқызы" userId="4d19b176-da03-4a8e-b090-911933a4433f" providerId="ADAL" clId="{E2D0378C-7F74-074E-BA11-6FE9FD210B79}" dt="2024-04-22T17:32:35.446" v="568" actId="20577"/>
          <ac:spMkLst>
            <pc:docMk/>
            <pc:sldMk cId="0" sldId="273"/>
            <ac:spMk id="3" creationId="{03ACD90B-A8A6-699B-C7E8-766C2D8D9927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41:30.069" v="744" actId="14100"/>
        <pc:sldMkLst>
          <pc:docMk/>
          <pc:sldMk cId="0" sldId="280"/>
        </pc:sldMkLst>
        <pc:spChg chg="mod">
          <ac:chgData name="Құрмашова Айдана Серікқызы" userId="4d19b176-da03-4a8e-b090-911933a4433f" providerId="ADAL" clId="{E2D0378C-7F74-074E-BA11-6FE9FD210B79}" dt="2024-04-22T17:41:30.069" v="744" actId="14100"/>
          <ac:spMkLst>
            <pc:docMk/>
            <pc:sldMk cId="0" sldId="280"/>
            <ac:spMk id="404" creationId="{00000000-0000-0000-0000-000000000000}"/>
          </ac:spMkLst>
        </pc:spChg>
      </pc:sldChg>
      <pc:sldChg chg="delSp">
        <pc:chgData name="Құрмашова Айдана Серікқызы" userId="4d19b176-da03-4a8e-b090-911933a4433f" providerId="ADAL" clId="{E2D0378C-7F74-074E-BA11-6FE9FD210B79}" dt="2024-04-22T17:43:02.765" v="745" actId="21"/>
        <pc:sldMkLst>
          <pc:docMk/>
          <pc:sldMk cId="0" sldId="282"/>
        </pc:sldMkLst>
        <pc:spChg chg="del">
          <ac:chgData name="Құрмашова Айдана Серікқызы" userId="4d19b176-da03-4a8e-b090-911933a4433f" providerId="ADAL" clId="{E2D0378C-7F74-074E-BA11-6FE9FD210B79}" dt="2024-04-22T17:43:02.765" v="745" actId="21"/>
          <ac:spMkLst>
            <pc:docMk/>
            <pc:sldMk cId="0" sldId="282"/>
            <ac:spMk id="417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43:44.601" v="750" actId="1076"/>
        <pc:sldMkLst>
          <pc:docMk/>
          <pc:sldMk cId="0" sldId="284"/>
        </pc:sldMkLst>
        <pc:spChg chg="mod">
          <ac:chgData name="Құрмашова Айдана Серікқызы" userId="4d19b176-da03-4a8e-b090-911933a4433f" providerId="ADAL" clId="{E2D0378C-7F74-074E-BA11-6FE9FD210B79}" dt="2024-04-22T17:43:44.601" v="750" actId="1076"/>
          <ac:spMkLst>
            <pc:docMk/>
            <pc:sldMk cId="0" sldId="284"/>
            <ac:spMk id="432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55:09.603" v="885" actId="20577"/>
        <pc:sldMkLst>
          <pc:docMk/>
          <pc:sldMk cId="0" sldId="291"/>
        </pc:sldMkLst>
        <pc:spChg chg="mod">
          <ac:chgData name="Құрмашова Айдана Серікқызы" userId="4d19b176-da03-4a8e-b090-911933a4433f" providerId="ADAL" clId="{E2D0378C-7F74-074E-BA11-6FE9FD210B79}" dt="2024-04-22T17:55:09.603" v="885" actId="20577"/>
          <ac:spMkLst>
            <pc:docMk/>
            <pc:sldMk cId="0" sldId="291"/>
            <ac:spMk id="522" creationId="{00000000-0000-0000-0000-000000000000}"/>
          </ac:spMkLst>
        </pc:spChg>
      </pc:sldChg>
      <pc:sldChg chg="modSp add del">
        <pc:chgData name="Құрмашова Айдана Серікқызы" userId="4d19b176-da03-4a8e-b090-911933a4433f" providerId="ADAL" clId="{E2D0378C-7F74-074E-BA11-6FE9FD210B79}" dt="2024-04-22T17:57:46.832" v="978" actId="21"/>
        <pc:sldMkLst>
          <pc:docMk/>
          <pc:sldMk cId="0" sldId="292"/>
        </pc:sldMkLst>
        <pc:spChg chg="mod">
          <ac:chgData name="Құрмашова Айдана Серікқызы" userId="4d19b176-da03-4a8e-b090-911933a4433f" providerId="ADAL" clId="{E2D0378C-7F74-074E-BA11-6FE9FD210B79}" dt="2024-04-22T17:56:55.204" v="976" actId="20577"/>
          <ac:spMkLst>
            <pc:docMk/>
            <pc:sldMk cId="0" sldId="292"/>
            <ac:spMk id="529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59:40.179" v="979" actId="20577"/>
        <pc:sldMkLst>
          <pc:docMk/>
          <pc:sldMk cId="0" sldId="293"/>
        </pc:sldMkLst>
        <pc:spChg chg="mod">
          <ac:chgData name="Құрмашова Айдана Серікқызы" userId="4d19b176-da03-4a8e-b090-911933a4433f" providerId="ADAL" clId="{E2D0378C-7F74-074E-BA11-6FE9FD210B79}" dt="2024-04-22T17:59:40.179" v="979" actId="20577"/>
          <ac:spMkLst>
            <pc:docMk/>
            <pc:sldMk cId="0" sldId="293"/>
            <ac:spMk id="541" creationId="{00000000-0000-0000-0000-000000000000}"/>
          </ac:spMkLst>
        </pc:spChg>
      </pc:sldChg>
      <pc:sldChg chg="add del mod modShow">
        <pc:chgData name="Құрмашова Айдана Серікқызы" userId="4d19b176-da03-4a8e-b090-911933a4433f" providerId="ADAL" clId="{E2D0378C-7F74-074E-BA11-6FE9FD210B79}" dt="2024-04-22T17:16:33.399" v="355" actId="729"/>
        <pc:sldMkLst>
          <pc:docMk/>
          <pc:sldMk cId="0" sldId="312"/>
        </pc:sldMkLst>
      </pc:sldChg>
      <pc:sldChg chg="delSp">
        <pc:chgData name="Құрмашова Айдана Серікқызы" userId="4d19b176-da03-4a8e-b090-911933a4433f" providerId="ADAL" clId="{E2D0378C-7F74-074E-BA11-6FE9FD210B79}" dt="2024-04-22T17:13:20.724" v="349" actId="21"/>
        <pc:sldMkLst>
          <pc:docMk/>
          <pc:sldMk cId="3648938017" sldId="331"/>
        </pc:sldMkLst>
        <pc:spChg chg="del">
          <ac:chgData name="Құрмашова Айдана Серікқызы" userId="4d19b176-da03-4a8e-b090-911933a4433f" providerId="ADAL" clId="{E2D0378C-7F74-074E-BA11-6FE9FD210B79}" dt="2024-04-22T17:13:20.724" v="349" actId="21"/>
          <ac:spMkLst>
            <pc:docMk/>
            <pc:sldMk cId="3648938017" sldId="331"/>
            <ac:spMk id="560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8:07:07.164" v="1011" actId="20577"/>
        <pc:sldMkLst>
          <pc:docMk/>
          <pc:sldMk cId="2020641740" sldId="351"/>
        </pc:sldMkLst>
        <pc:spChg chg="mod">
          <ac:chgData name="Құрмашова Айдана Серікқызы" userId="4d19b176-da03-4a8e-b090-911933a4433f" providerId="ADAL" clId="{E2D0378C-7F74-074E-BA11-6FE9FD210B79}" dt="2024-04-22T18:07:07.164" v="1011" actId="20577"/>
          <ac:spMkLst>
            <pc:docMk/>
            <pc:sldMk cId="2020641740" sldId="351"/>
            <ac:spMk id="6" creationId="{9AC236DE-92CD-4DB4-B8BB-326ED422A1B2}"/>
          </ac:spMkLst>
        </pc:spChg>
      </pc:sldChg>
      <pc:sldChg chg="modSp del">
        <pc:chgData name="Құрмашова Айдана Серікқызы" userId="4d19b176-da03-4a8e-b090-911933a4433f" providerId="ADAL" clId="{E2D0378C-7F74-074E-BA11-6FE9FD210B79}" dt="2024-04-22T17:13:06.964" v="348" actId="2696"/>
        <pc:sldMkLst>
          <pc:docMk/>
          <pc:sldMk cId="91503750" sldId="352"/>
        </pc:sldMkLst>
        <pc:spChg chg="mod">
          <ac:chgData name="Құрмашова Айдана Серікқызы" userId="4d19b176-da03-4a8e-b090-911933a4433f" providerId="ADAL" clId="{E2D0378C-7F74-074E-BA11-6FE9FD210B79}" dt="2024-04-22T17:12:38.796" v="347" actId="20577"/>
          <ac:spMkLst>
            <pc:docMk/>
            <pc:sldMk cId="91503750" sldId="352"/>
            <ac:spMk id="10" creationId="{A975EEB5-D7DF-4960-9ADB-4EE3AEE1B451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05:18.239" v="79" actId="20577"/>
        <pc:sldMkLst>
          <pc:docMk/>
          <pc:sldMk cId="4129068864" sldId="356"/>
        </pc:sldMkLst>
        <pc:spChg chg="mod">
          <ac:chgData name="Құрмашова Айдана Серікқызы" userId="4d19b176-da03-4a8e-b090-911933a4433f" providerId="ADAL" clId="{E2D0378C-7F74-074E-BA11-6FE9FD210B79}" dt="2024-04-22T17:05:18.239" v="79" actId="20577"/>
          <ac:spMkLst>
            <pc:docMk/>
            <pc:sldMk cId="4129068864" sldId="356"/>
            <ac:spMk id="3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07:03.568" v="230" actId="20577"/>
        <pc:sldMkLst>
          <pc:docMk/>
          <pc:sldMk cId="339224841" sldId="357"/>
        </pc:sldMkLst>
        <pc:spChg chg="mod">
          <ac:chgData name="Құрмашова Айдана Серікқызы" userId="4d19b176-da03-4a8e-b090-911933a4433f" providerId="ADAL" clId="{E2D0378C-7F74-074E-BA11-6FE9FD210B79}" dt="2024-04-22T17:07:03.568" v="230" actId="20577"/>
          <ac:spMkLst>
            <pc:docMk/>
            <pc:sldMk cId="339224841" sldId="357"/>
            <ac:spMk id="2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05:56.340" v="131" actId="20577"/>
        <pc:sldMkLst>
          <pc:docMk/>
          <pc:sldMk cId="3912261347" sldId="363"/>
        </pc:sldMkLst>
        <pc:graphicFrameChg chg="modGraphic">
          <ac:chgData name="Құрмашова Айдана Серікқызы" userId="4d19b176-da03-4a8e-b090-911933a4433f" providerId="ADAL" clId="{E2D0378C-7F74-074E-BA11-6FE9FD210B79}" dt="2024-04-22T17:05:56.340" v="131" actId="20577"/>
          <ac:graphicFrameMkLst>
            <pc:docMk/>
            <pc:sldMk cId="3912261347" sldId="363"/>
            <ac:graphicFrameMk id="5" creationId="{75A17426-CA11-4657-A9F0-257736F17A74}"/>
          </ac:graphicFrameMkLst>
        </pc:graphicFrameChg>
      </pc:sldChg>
      <pc:sldChg chg="modSp">
        <pc:chgData name="Құрмашова Айдана Серікқызы" userId="4d19b176-da03-4a8e-b090-911933a4433f" providerId="ADAL" clId="{E2D0378C-7F74-074E-BA11-6FE9FD210B79}" dt="2024-04-22T17:09:44.338" v="314" actId="20577"/>
        <pc:sldMkLst>
          <pc:docMk/>
          <pc:sldMk cId="2059440108" sldId="1865"/>
        </pc:sldMkLst>
        <pc:spChg chg="mod">
          <ac:chgData name="Құрмашова Айдана Серікқызы" userId="4d19b176-da03-4a8e-b090-911933a4433f" providerId="ADAL" clId="{E2D0378C-7F74-074E-BA11-6FE9FD210B79}" dt="2024-04-22T17:08:37.224" v="285" actId="20577"/>
          <ac:spMkLst>
            <pc:docMk/>
            <pc:sldMk cId="2059440108" sldId="1865"/>
            <ac:spMk id="2" creationId="{F13714D9-EA11-467F-B061-F0634542A093}"/>
          </ac:spMkLst>
        </pc:spChg>
        <pc:spChg chg="mod">
          <ac:chgData name="Құрмашова Айдана Серікқызы" userId="4d19b176-da03-4a8e-b090-911933a4433f" providerId="ADAL" clId="{E2D0378C-7F74-074E-BA11-6FE9FD210B79}" dt="2024-04-22T17:09:44.338" v="314" actId="20577"/>
          <ac:spMkLst>
            <pc:docMk/>
            <pc:sldMk cId="2059440108" sldId="1865"/>
            <ac:spMk id="3" creationId="{DFE618FB-31A1-4F53-983C-C96F65F9B897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8:05:21.572" v="999" actId="20577"/>
        <pc:sldMkLst>
          <pc:docMk/>
          <pc:sldMk cId="1888842644" sldId="1866"/>
        </pc:sldMkLst>
        <pc:spChg chg="mod">
          <ac:chgData name="Құрмашова Айдана Серікқызы" userId="4d19b176-da03-4a8e-b090-911933a4433f" providerId="ADAL" clId="{E2D0378C-7F74-074E-BA11-6FE9FD210B79}" dt="2024-04-22T18:05:21.572" v="999" actId="20577"/>
          <ac:spMkLst>
            <pc:docMk/>
            <pc:sldMk cId="1888842644" sldId="1866"/>
            <ac:spMk id="3" creationId="{062D86EF-0361-43D2-885B-FEB9AEFF3B1C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06:55.021" v="214" actId="20577"/>
        <pc:sldMkLst>
          <pc:docMk/>
          <pc:sldMk cId="2897772076" sldId="1867"/>
        </pc:sldMkLst>
        <pc:spChg chg="mod">
          <ac:chgData name="Құрмашова Айдана Серікқызы" userId="4d19b176-da03-4a8e-b090-911933a4433f" providerId="ADAL" clId="{E2D0378C-7F74-074E-BA11-6FE9FD210B79}" dt="2024-04-22T17:06:55.021" v="214" actId="20577"/>
          <ac:spMkLst>
            <pc:docMk/>
            <pc:sldMk cId="2897772076" sldId="1867"/>
            <ac:spMk id="2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34:46.498" v="593" actId="113"/>
        <pc:sldMkLst>
          <pc:docMk/>
          <pc:sldMk cId="2129145815" sldId="1868"/>
        </pc:sldMkLst>
        <pc:spChg chg="mod">
          <ac:chgData name="Құрмашова Айдана Серікқызы" userId="4d19b176-da03-4a8e-b090-911933a4433f" providerId="ADAL" clId="{E2D0378C-7F74-074E-BA11-6FE9FD210B79}" dt="2024-04-22T17:34:46.498" v="593" actId="113"/>
          <ac:spMkLst>
            <pc:docMk/>
            <pc:sldMk cId="2129145815" sldId="1868"/>
            <ac:spMk id="10243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35:38.638" v="597" actId="27636"/>
        <pc:sldMkLst>
          <pc:docMk/>
          <pc:sldMk cId="3507593371" sldId="1870"/>
        </pc:sldMkLst>
        <pc:spChg chg="mod">
          <ac:chgData name="Құрмашова Айдана Серікқызы" userId="4d19b176-da03-4a8e-b090-911933a4433f" providerId="ADAL" clId="{E2D0378C-7F74-074E-BA11-6FE9FD210B79}" dt="2024-04-22T17:35:38.638" v="597" actId="27636"/>
          <ac:spMkLst>
            <pc:docMk/>
            <pc:sldMk cId="3507593371" sldId="1870"/>
            <ac:spMk id="11267" creationId="{00000000-0000-0000-0000-000000000000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7:39:49.515" v="636" actId="27636"/>
        <pc:sldMkLst>
          <pc:docMk/>
          <pc:sldMk cId="3336933681" sldId="1871"/>
        </pc:sldMkLst>
        <pc:spChg chg="mod">
          <ac:chgData name="Құрмашова Айдана Серікқызы" userId="4d19b176-da03-4a8e-b090-911933a4433f" providerId="ADAL" clId="{E2D0378C-7F74-074E-BA11-6FE9FD210B79}" dt="2024-04-22T17:39:49.515" v="636" actId="27636"/>
          <ac:spMkLst>
            <pc:docMk/>
            <pc:sldMk cId="3336933681" sldId="1871"/>
            <ac:spMk id="5" creationId="{00000000-0000-0000-0000-000000000000}"/>
          </ac:spMkLst>
        </pc:spChg>
        <pc:spChg chg="mod">
          <ac:chgData name="Құрмашова Айдана Серікқызы" userId="4d19b176-da03-4a8e-b090-911933a4433f" providerId="ADAL" clId="{E2D0378C-7F74-074E-BA11-6FE9FD210B79}" dt="2024-04-22T17:36:16.691" v="630" actId="20577"/>
          <ac:spMkLst>
            <pc:docMk/>
            <pc:sldMk cId="3336933681" sldId="1871"/>
            <ac:spMk id="17411" creationId="{00000000-0000-0000-0000-000000000000}"/>
          </ac:spMkLst>
        </pc:spChg>
      </pc:sldChg>
      <pc:sldChg chg="add del">
        <pc:chgData name="Құрмашова Айдана Серікқызы" userId="4d19b176-da03-4a8e-b090-911933a4433f" providerId="ADAL" clId="{E2D0378C-7F74-074E-BA11-6FE9FD210B79}" dt="2024-04-22T17:16:24.324" v="354" actId="21"/>
        <pc:sldMkLst>
          <pc:docMk/>
          <pc:sldMk cId="1249430165" sldId="1873"/>
        </pc:sldMkLst>
      </pc:sldChg>
      <pc:sldChg chg="modSp">
        <pc:chgData name="Құрмашова Айдана Серікқызы" userId="4d19b176-da03-4a8e-b090-911933a4433f" providerId="ADAL" clId="{E2D0378C-7F74-074E-BA11-6FE9FD210B79}" dt="2024-04-22T17:17:49.613" v="370" actId="20577"/>
        <pc:sldMkLst>
          <pc:docMk/>
          <pc:sldMk cId="469579619" sldId="1875"/>
        </pc:sldMkLst>
        <pc:spChg chg="mod">
          <ac:chgData name="Құрмашова Айдана Серікқызы" userId="4d19b176-da03-4a8e-b090-911933a4433f" providerId="ADAL" clId="{E2D0378C-7F74-074E-BA11-6FE9FD210B79}" dt="2024-04-22T17:17:49.613" v="370" actId="20577"/>
          <ac:spMkLst>
            <pc:docMk/>
            <pc:sldMk cId="469579619" sldId="1875"/>
            <ac:spMk id="3" creationId="{06429FAA-85D0-46FF-B311-2BCE9CE38B31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8:21:28.224" v="1079" actId="20577"/>
        <pc:sldMkLst>
          <pc:docMk/>
          <pc:sldMk cId="3947859432" sldId="1876"/>
        </pc:sldMkLst>
        <pc:spChg chg="mod">
          <ac:chgData name="Құрмашова Айдана Серікқызы" userId="4d19b176-da03-4a8e-b090-911933a4433f" providerId="ADAL" clId="{E2D0378C-7F74-074E-BA11-6FE9FD210B79}" dt="2024-04-22T18:21:28.224" v="1079" actId="20577"/>
          <ac:spMkLst>
            <pc:docMk/>
            <pc:sldMk cId="3947859432" sldId="1876"/>
            <ac:spMk id="8" creationId="{9DF9B9C2-D584-0E4E-1D3A-249534629694}"/>
          </ac:spMkLst>
        </pc:spChg>
      </pc:sldChg>
      <pc:sldChg chg="modSp">
        <pc:chgData name="Құрмашова Айдана Серікқызы" userId="4d19b176-da03-4a8e-b090-911933a4433f" providerId="ADAL" clId="{E2D0378C-7F74-074E-BA11-6FE9FD210B79}" dt="2024-04-22T18:14:00.183" v="1055" actId="20577"/>
        <pc:sldMkLst>
          <pc:docMk/>
          <pc:sldMk cId="2807213290" sldId="1881"/>
        </pc:sldMkLst>
        <pc:graphicFrameChg chg="modGraphic">
          <ac:chgData name="Құрмашова Айдана Серікқызы" userId="4d19b176-da03-4a8e-b090-911933a4433f" providerId="ADAL" clId="{E2D0378C-7F74-074E-BA11-6FE9FD210B79}" dt="2024-04-22T18:14:00.183" v="1055" actId="20577"/>
          <ac:graphicFrameMkLst>
            <pc:docMk/>
            <pc:sldMk cId="2807213290" sldId="1881"/>
            <ac:graphicFrameMk id="124" creationId="{00000000-0000-0000-0000-000000000000}"/>
          </ac:graphicFrameMkLst>
        </pc:graphicFrameChg>
      </pc:sldChg>
      <pc:sldChg chg="modSp">
        <pc:chgData name="Құрмашова Айдана Серікқызы" userId="4d19b176-da03-4a8e-b090-911933a4433f" providerId="ADAL" clId="{E2D0378C-7F74-074E-BA11-6FE9FD210B79}" dt="2024-04-22T18:24:07.148" v="1098" actId="20577"/>
        <pc:sldMkLst>
          <pc:docMk/>
          <pc:sldMk cId="1451988735" sldId="1898"/>
        </pc:sldMkLst>
        <pc:spChg chg="mod">
          <ac:chgData name="Құрмашова Айдана Серікқызы" userId="4d19b176-da03-4a8e-b090-911933a4433f" providerId="ADAL" clId="{E2D0378C-7F74-074E-BA11-6FE9FD210B79}" dt="2024-04-22T18:24:07.148" v="1098" actId="20577"/>
          <ac:spMkLst>
            <pc:docMk/>
            <pc:sldMk cId="1451988735" sldId="1898"/>
            <ac:spMk id="4" creationId="{573CE10A-06F9-4A78-AE31-D652068709AC}"/>
          </ac:spMkLst>
        </pc:spChg>
      </pc:sldChg>
      <pc:sldChg chg="new del">
        <pc:chgData name="Құрмашова Айдана Серікқызы" userId="4d19b176-da03-4a8e-b090-911933a4433f" providerId="ADAL" clId="{E2D0378C-7F74-074E-BA11-6FE9FD210B79}" dt="2024-04-22T18:20:38.984" v="1057" actId="21"/>
        <pc:sldMkLst>
          <pc:docMk/>
          <pc:sldMk cId="644743707" sldId="1913"/>
        </pc:sldMkLst>
      </pc:sldChg>
    </pc:docChg>
  </pc:docChgLst>
</pc:chgInfo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7C03A-847F-430B-A066-C15484275101}" type="doc">
      <dgm:prSet loTypeId="urn:microsoft.com/office/officeart/2005/8/layout/h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5CECE79-5C65-41A8-B25C-B1CCAA0FE248}">
      <dgm:prSet phldrT="[Текст]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b="1" dirty="0" err="1">
              <a:latin typeface="Calibri"/>
              <a:cs typeface="Calibri"/>
            </a:rPr>
            <a:t>ӘМБЕБАП</a:t>
          </a:r>
          <a:r>
            <a:rPr lang="ru-RU" b="1" dirty="0">
              <a:latin typeface="Calibri"/>
              <a:cs typeface="Calibri"/>
            </a:rPr>
            <a:t> </a:t>
          </a:r>
          <a:r>
            <a:rPr lang="ru-RU" b="1" dirty="0" err="1">
              <a:latin typeface="Calibri"/>
              <a:cs typeface="Calibri"/>
            </a:rPr>
            <a:t>ӘРЕКЕТТЕР</a:t>
          </a:r>
          <a:endParaRPr lang="ru-RU" b="1" dirty="0">
            <a:latin typeface="Calibri"/>
            <a:cs typeface="Calibri"/>
          </a:endParaRPr>
        </a:p>
        <a:p>
          <a:r>
            <a:rPr lang="ru-RU" b="1" dirty="0" err="1"/>
            <a:t>Алдын-алу</a:t>
          </a:r>
          <a:endParaRPr lang="ru-RU" b="1" dirty="0"/>
        </a:p>
      </dgm:t>
    </dgm:pt>
    <dgm:pt modelId="{063D5B90-35CE-48B6-813E-BDB5E42F3276}" type="parTrans" cxnId="{7E36479B-B6D3-4782-B9B0-FE45469B7FED}">
      <dgm:prSet/>
      <dgm:spPr/>
      <dgm:t>
        <a:bodyPr/>
        <a:lstStyle/>
        <a:p>
          <a:endParaRPr lang="ru-RU"/>
        </a:p>
      </dgm:t>
    </dgm:pt>
    <dgm:pt modelId="{4DE684DB-E766-421B-9ECD-E6084DFF855E}" type="sibTrans" cxnId="{7E36479B-B6D3-4782-B9B0-FE45469B7FED}">
      <dgm:prSet/>
      <dgm:spPr/>
      <dgm:t>
        <a:bodyPr/>
        <a:lstStyle/>
        <a:p>
          <a:endParaRPr lang="ru-RU"/>
        </a:p>
      </dgm:t>
    </dgm:pt>
    <dgm:pt modelId="{7F601996-7C32-44A3-91E2-2B959C5E3ED1}">
      <dgm:prSet phldrT="[Текст]" custT="1"/>
      <dgm:spPr/>
      <dgm:t>
        <a:bodyPr/>
        <a:lstStyle/>
        <a:p>
          <a:pPr algn="l"/>
          <a:r>
            <a:rPr lang="kk-KZ" sz="1800" noProof="0" dirty="0">
              <a:latin typeface="+mn-lt"/>
              <a:cs typeface="Calibri" panose="020F0502020204030204" pitchFamily="34" charset="0"/>
            </a:rPr>
            <a:t>Қызметкерлер жиналысы</a:t>
          </a:r>
          <a:endParaRPr lang="ru-RU" sz="1600" i="1" dirty="0"/>
        </a:p>
      </dgm:t>
    </dgm:pt>
    <dgm:pt modelId="{EFDDC152-EFCA-4278-AD06-ECA9F92E40CA}" type="parTrans" cxnId="{1ECBA799-174D-4147-955B-B41141503602}">
      <dgm:prSet/>
      <dgm:spPr/>
      <dgm:t>
        <a:bodyPr/>
        <a:lstStyle/>
        <a:p>
          <a:endParaRPr lang="ru-RU"/>
        </a:p>
      </dgm:t>
    </dgm:pt>
    <dgm:pt modelId="{FDAA8D83-98AE-484A-91E3-0CB1FC471C98}" type="sibTrans" cxnId="{1ECBA799-174D-4147-955B-B41141503602}">
      <dgm:prSet/>
      <dgm:spPr/>
      <dgm:t>
        <a:bodyPr/>
        <a:lstStyle/>
        <a:p>
          <a:endParaRPr lang="ru-RU"/>
        </a:p>
      </dgm:t>
    </dgm:pt>
    <dgm:pt modelId="{0B105345-DB1F-4E7D-AC7B-97D64888B5CE}">
      <dgm:prSet phldrT="[Текст]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kk-KZ" b="1" dirty="0"/>
            <a:t>АРНАЙЫ ӘРЕКЕТТЕР</a:t>
          </a:r>
        </a:p>
        <a:p>
          <a:r>
            <a:rPr lang="ru-RU" b="1" dirty="0" err="1"/>
            <a:t>Араласу</a:t>
          </a:r>
          <a:endParaRPr lang="ru-RU" b="1" dirty="0"/>
        </a:p>
      </dgm:t>
    </dgm:pt>
    <dgm:pt modelId="{E885509E-7833-446B-B879-F9A6F8AF5A3E}" type="parTrans" cxnId="{917DE44D-A953-4EE5-ABD6-B9DCECA16390}">
      <dgm:prSet/>
      <dgm:spPr/>
      <dgm:t>
        <a:bodyPr/>
        <a:lstStyle/>
        <a:p>
          <a:endParaRPr lang="ru-RU"/>
        </a:p>
      </dgm:t>
    </dgm:pt>
    <dgm:pt modelId="{336BA16F-52B3-4C64-8142-1DF075D0DE14}" type="sibTrans" cxnId="{917DE44D-A953-4EE5-ABD6-B9DCECA16390}">
      <dgm:prSet/>
      <dgm:spPr/>
      <dgm:t>
        <a:bodyPr/>
        <a:lstStyle/>
        <a:p>
          <a:endParaRPr lang="ru-RU"/>
        </a:p>
      </dgm:t>
    </dgm:pt>
    <dgm:pt modelId="{89F045C0-340C-4F61-A1B6-A9CE222CD340}">
      <dgm:prSet phldrT="[Текст]" custT="1"/>
      <dgm:spPr/>
      <dgm:t>
        <a:bodyPr/>
        <a:lstStyle/>
        <a:p>
          <a:pPr algn="just"/>
          <a:r>
            <a:rPr lang="kk-KZ" sz="1800" dirty="0"/>
            <a:t>Мектептің </a:t>
          </a:r>
          <a:r>
            <a:rPr lang="en-US" sz="1800" dirty="0" err="1"/>
            <a:t>KiVa</a:t>
          </a:r>
          <a:r>
            <a:rPr lang="kk-KZ" sz="1800" dirty="0"/>
            <a:t> тобы буллинг жағдайларын шешеді</a:t>
          </a:r>
          <a:endParaRPr lang="ru-RU" sz="1800" dirty="0"/>
        </a:p>
      </dgm:t>
    </dgm:pt>
    <dgm:pt modelId="{5B63F2DC-A1C7-4FA1-BF45-AC97A7E72CFC}" type="parTrans" cxnId="{83A9CC12-611D-4619-8542-0A07EC6527F1}">
      <dgm:prSet/>
      <dgm:spPr/>
      <dgm:t>
        <a:bodyPr/>
        <a:lstStyle/>
        <a:p>
          <a:endParaRPr lang="ru-RU"/>
        </a:p>
      </dgm:t>
    </dgm:pt>
    <dgm:pt modelId="{6ECB7CF6-E0E0-461A-9DA7-4D9690A41665}" type="sibTrans" cxnId="{83A9CC12-611D-4619-8542-0A07EC6527F1}">
      <dgm:prSet/>
      <dgm:spPr/>
      <dgm:t>
        <a:bodyPr/>
        <a:lstStyle/>
        <a:p>
          <a:endParaRPr lang="ru-RU"/>
        </a:p>
      </dgm:t>
    </dgm:pt>
    <dgm:pt modelId="{60169FDA-EF60-4A88-87C9-942B49B47F93}">
      <dgm:prSet phldrT="[Текст]"/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kk-KZ" b="1" dirty="0"/>
            <a:t>МОНИТОРИНГ</a:t>
          </a:r>
          <a:endParaRPr lang="ru-RU" b="1" dirty="0"/>
        </a:p>
      </dgm:t>
    </dgm:pt>
    <dgm:pt modelId="{E0E22F99-F02F-48CA-B2CF-526393C2EC2E}" type="parTrans" cxnId="{3EBF84FC-5607-4EB9-867B-6EC65D36A2DE}">
      <dgm:prSet/>
      <dgm:spPr/>
      <dgm:t>
        <a:bodyPr/>
        <a:lstStyle/>
        <a:p>
          <a:endParaRPr lang="ru-RU"/>
        </a:p>
      </dgm:t>
    </dgm:pt>
    <dgm:pt modelId="{63D2ECB5-5BBC-4794-B578-0FB1DF822ED1}" type="sibTrans" cxnId="{3EBF84FC-5607-4EB9-867B-6EC65D36A2DE}">
      <dgm:prSet/>
      <dgm:spPr/>
      <dgm:t>
        <a:bodyPr/>
        <a:lstStyle/>
        <a:p>
          <a:endParaRPr lang="ru-RU"/>
        </a:p>
      </dgm:t>
    </dgm:pt>
    <dgm:pt modelId="{C57BCEB4-4DDC-4B8A-A347-53E39ED7291E}">
      <dgm:prSet phldrT="[Текст]"/>
      <dgm:spPr/>
      <dgm:t>
        <a:bodyPr/>
        <a:lstStyle/>
        <a:p>
          <a:pPr algn="just"/>
          <a:r>
            <a:rPr lang="ru-RU" sz="1800" dirty="0" err="1"/>
            <a:t>Оқушылар</a:t>
          </a:r>
          <a:r>
            <a:rPr lang="ru-RU" sz="1800" dirty="0"/>
            <a:t> мен </a:t>
          </a:r>
          <a:r>
            <a:rPr lang="ru-RU" sz="1800" dirty="0" err="1"/>
            <a:t>мектеп</a:t>
          </a:r>
          <a:r>
            <a:rPr lang="ru-RU" sz="1800" dirty="0"/>
            <a:t> </a:t>
          </a:r>
          <a:r>
            <a:rPr lang="ru-RU" sz="1800" dirty="0" err="1"/>
            <a:t>қызметкерлеріне</a:t>
          </a:r>
          <a:r>
            <a:rPr lang="ru-RU" sz="1800" dirty="0"/>
            <a:t> </a:t>
          </a:r>
          <a:r>
            <a:rPr lang="ru-RU" sz="1800" dirty="0" err="1"/>
            <a:t>арналған</a:t>
          </a:r>
          <a:r>
            <a:rPr lang="ru-RU" sz="1800" dirty="0"/>
            <a:t> </a:t>
          </a:r>
          <a:r>
            <a:rPr lang="ru-RU" sz="1800" dirty="0" err="1"/>
            <a:t>жыл</a:t>
          </a:r>
          <a:r>
            <a:rPr lang="ru-RU" sz="1800" dirty="0"/>
            <a:t> </a:t>
          </a:r>
          <a:r>
            <a:rPr lang="ru-RU" sz="1800" dirty="0" err="1"/>
            <a:t>сайынғы</a:t>
          </a:r>
          <a:r>
            <a:rPr lang="ru-RU" sz="1800" dirty="0"/>
            <a:t> онлайн </a:t>
          </a:r>
          <a:r>
            <a:rPr lang="ru-RU" sz="1800" dirty="0" err="1"/>
            <a:t>сауалнама</a:t>
          </a:r>
          <a:endParaRPr lang="ru-RU" sz="1800" dirty="0"/>
        </a:p>
      </dgm:t>
    </dgm:pt>
    <dgm:pt modelId="{C5DED954-22EB-4D6A-A7F8-514228FC33EE}" type="parTrans" cxnId="{9DDCDA93-CDD5-44BA-80FF-F1E0347F4356}">
      <dgm:prSet/>
      <dgm:spPr/>
      <dgm:t>
        <a:bodyPr/>
        <a:lstStyle/>
        <a:p>
          <a:endParaRPr lang="ru-RU"/>
        </a:p>
      </dgm:t>
    </dgm:pt>
    <dgm:pt modelId="{2009DF05-3908-4559-AB29-4A08BB0B2938}" type="sibTrans" cxnId="{9DDCDA93-CDD5-44BA-80FF-F1E0347F4356}">
      <dgm:prSet/>
      <dgm:spPr/>
      <dgm:t>
        <a:bodyPr/>
        <a:lstStyle/>
        <a:p>
          <a:endParaRPr lang="ru-RU"/>
        </a:p>
      </dgm:t>
    </dgm:pt>
    <dgm:pt modelId="{69C1694D-9934-4BA3-ADD8-A4DC861DA52E}">
      <dgm:prSet phldrT="[Текст]"/>
      <dgm:spPr/>
      <dgm:t>
        <a:bodyPr/>
        <a:lstStyle/>
        <a:p>
          <a:pPr algn="l"/>
          <a:r>
            <a:rPr lang="ru-RU" sz="1800" dirty="0" err="1"/>
            <a:t>Ата-аналар</a:t>
          </a:r>
          <a:r>
            <a:rPr lang="ru-RU" sz="1800" dirty="0"/>
            <a:t> </a:t>
          </a:r>
          <a:r>
            <a:rPr lang="ru-RU" sz="1800" dirty="0" err="1"/>
            <a:t>жиналысы</a:t>
          </a:r>
          <a:endParaRPr lang="ru-RU" sz="1800" dirty="0"/>
        </a:p>
      </dgm:t>
    </dgm:pt>
    <dgm:pt modelId="{DD9D03D7-6E50-41A5-8DF8-59397E311179}" type="parTrans" cxnId="{297A4D22-32F5-4D0E-8CE2-1543094FB0F1}">
      <dgm:prSet/>
      <dgm:spPr/>
      <dgm:t>
        <a:bodyPr/>
        <a:lstStyle/>
        <a:p>
          <a:endParaRPr lang="ru-RU"/>
        </a:p>
      </dgm:t>
    </dgm:pt>
    <dgm:pt modelId="{CF9C45AF-03C5-41A4-89C2-01DC97B68181}" type="sibTrans" cxnId="{297A4D22-32F5-4D0E-8CE2-1543094FB0F1}">
      <dgm:prSet/>
      <dgm:spPr/>
      <dgm:t>
        <a:bodyPr/>
        <a:lstStyle/>
        <a:p>
          <a:endParaRPr lang="ru-RU"/>
        </a:p>
      </dgm:t>
    </dgm:pt>
    <dgm:pt modelId="{61E561BF-C0A1-4D5B-BE80-942F03AB596E}">
      <dgm:prSet phldrT="[Текст]"/>
      <dgm:spPr/>
      <dgm:t>
        <a:bodyPr/>
        <a:lstStyle/>
        <a:p>
          <a:pPr algn="l"/>
          <a:r>
            <a:rPr lang="kk-KZ" sz="1800" dirty="0"/>
            <a:t>Символдар </a:t>
          </a:r>
          <a:r>
            <a:rPr lang="ru-RU" sz="1800" dirty="0"/>
            <a:t>(</a:t>
          </a:r>
          <a:r>
            <a:rPr lang="ru-RU" sz="1800" dirty="0" err="1"/>
            <a:t>постерлер</a:t>
          </a:r>
          <a:r>
            <a:rPr lang="ru-RU" sz="1800" dirty="0"/>
            <a:t> мен </a:t>
          </a:r>
          <a:r>
            <a:rPr lang="ru-RU" sz="1800" dirty="0" err="1"/>
            <a:t>кеудешелер</a:t>
          </a:r>
          <a:r>
            <a:rPr lang="ru-RU" sz="1800" dirty="0"/>
            <a:t>)</a:t>
          </a:r>
        </a:p>
      </dgm:t>
    </dgm:pt>
    <dgm:pt modelId="{1879648F-F645-41D0-8278-3B45005AFFB0}" type="parTrans" cxnId="{6EA397A0-F3D7-44FD-BBDA-14265EB20DDC}">
      <dgm:prSet/>
      <dgm:spPr/>
      <dgm:t>
        <a:bodyPr/>
        <a:lstStyle/>
        <a:p>
          <a:endParaRPr lang="ru-RU"/>
        </a:p>
      </dgm:t>
    </dgm:pt>
    <dgm:pt modelId="{F871F20C-C0F3-4B8B-AAC3-0945A58A35BC}" type="sibTrans" cxnId="{6EA397A0-F3D7-44FD-BBDA-14265EB20DDC}">
      <dgm:prSet/>
      <dgm:spPr/>
      <dgm:t>
        <a:bodyPr/>
        <a:lstStyle/>
        <a:p>
          <a:endParaRPr lang="ru-RU"/>
        </a:p>
      </dgm:t>
    </dgm:pt>
    <dgm:pt modelId="{A04D717A-CC7F-4732-90F7-F7C92AC9C155}">
      <dgm:prSet phldrT="[Текст]" custT="1"/>
      <dgm:spPr/>
      <dgm:t>
        <a:bodyPr/>
        <a:lstStyle/>
        <a:p>
          <a:pPr algn="l"/>
          <a:r>
            <a:rPr lang="en-US" sz="1800" dirty="0" err="1"/>
            <a:t>KiVa</a:t>
          </a:r>
          <a:r>
            <a:rPr lang="kk-KZ" sz="1800" dirty="0"/>
            <a:t> оқу бағдарламасы</a:t>
          </a:r>
          <a:r>
            <a:rPr lang="en-US" sz="1800" dirty="0"/>
            <a:t> </a:t>
          </a:r>
          <a:r>
            <a:rPr lang="en-US" sz="1600" i="1" dirty="0"/>
            <a:t>(</a:t>
          </a:r>
          <a:r>
            <a:rPr lang="kk-KZ" sz="1600" i="1" dirty="0"/>
            <a:t>оқушыларға арналған сабақтар</a:t>
          </a:r>
          <a:r>
            <a:rPr lang="ru-RU" sz="1600" i="1" dirty="0"/>
            <a:t>)</a:t>
          </a:r>
        </a:p>
      </dgm:t>
    </dgm:pt>
    <dgm:pt modelId="{113F1A55-BCF0-45D5-AAB3-45B43F223A13}" type="parTrans" cxnId="{8AAF8A10-202B-49E7-8AE2-80DB8282C1A9}">
      <dgm:prSet/>
      <dgm:spPr/>
      <dgm:t>
        <a:bodyPr/>
        <a:lstStyle/>
        <a:p>
          <a:endParaRPr lang="ru-RU"/>
        </a:p>
      </dgm:t>
    </dgm:pt>
    <dgm:pt modelId="{4E5D59F1-AF31-4932-A439-75273B0FAD35}" type="sibTrans" cxnId="{8AAF8A10-202B-49E7-8AE2-80DB8282C1A9}">
      <dgm:prSet/>
      <dgm:spPr/>
      <dgm:t>
        <a:bodyPr/>
        <a:lstStyle/>
        <a:p>
          <a:endParaRPr lang="ru-RU"/>
        </a:p>
      </dgm:t>
    </dgm:pt>
    <dgm:pt modelId="{31AC2AD1-6599-4E8A-8806-4EF55CE28D56}">
      <dgm:prSet phldrT="[Текст]"/>
      <dgm:spPr/>
      <dgm:t>
        <a:bodyPr/>
        <a:lstStyle/>
        <a:p>
          <a:pPr algn="l"/>
          <a:r>
            <a:rPr lang="en-US" sz="1800" dirty="0" err="1"/>
            <a:t>Pulmikas</a:t>
          </a:r>
          <a:r>
            <a:rPr lang="kk-KZ" sz="1800" dirty="0"/>
            <a:t> ойыны</a:t>
          </a:r>
          <a:endParaRPr lang="ru-RU" sz="1800" dirty="0"/>
        </a:p>
      </dgm:t>
    </dgm:pt>
    <dgm:pt modelId="{5C188B5A-D583-49D6-92BC-90439B8037F0}" type="parTrans" cxnId="{46157705-2865-4F17-914C-0024D0618F4F}">
      <dgm:prSet/>
      <dgm:spPr/>
      <dgm:t>
        <a:bodyPr/>
        <a:lstStyle/>
        <a:p>
          <a:endParaRPr lang="ru-RU"/>
        </a:p>
      </dgm:t>
    </dgm:pt>
    <dgm:pt modelId="{16DA5F0A-6CB2-42BF-8A7E-C8BD44B20727}" type="sibTrans" cxnId="{46157705-2865-4F17-914C-0024D0618F4F}">
      <dgm:prSet/>
      <dgm:spPr/>
      <dgm:t>
        <a:bodyPr/>
        <a:lstStyle/>
        <a:p>
          <a:endParaRPr lang="ru-RU"/>
        </a:p>
      </dgm:t>
    </dgm:pt>
    <dgm:pt modelId="{662A41E3-483B-42D0-8E2A-61A81BFE3B12}">
      <dgm:prSet phldrT="[Текст]" custT="1"/>
      <dgm:spPr/>
      <dgm:t>
        <a:bodyPr/>
        <a:lstStyle/>
        <a:p>
          <a:pPr algn="just"/>
          <a:r>
            <a:rPr lang="ru-RU" sz="1800" dirty="0" err="1"/>
            <a:t>Сауалнама</a:t>
          </a:r>
          <a:r>
            <a:rPr lang="ru-RU" sz="1800" dirty="0"/>
            <a:t> </a:t>
          </a:r>
          <a:r>
            <a:rPr lang="ru-RU" sz="1800" dirty="0" err="1"/>
            <a:t>қорытындысы</a:t>
          </a:r>
          <a:r>
            <a:rPr lang="ru-RU" sz="1800" dirty="0"/>
            <a:t> </a:t>
          </a:r>
          <a:r>
            <a:rPr lang="ru-RU" sz="1800" dirty="0" err="1"/>
            <a:t>бойынша</a:t>
          </a:r>
          <a:r>
            <a:rPr lang="ru-RU" sz="1800" dirty="0"/>
            <a:t> </a:t>
          </a:r>
          <a:r>
            <a:rPr lang="ru-RU" sz="1800" dirty="0" err="1"/>
            <a:t>жиналыстар</a:t>
          </a:r>
          <a:r>
            <a:rPr lang="ru-RU" sz="1800" dirty="0"/>
            <a:t> </a:t>
          </a:r>
          <a:r>
            <a:rPr lang="ru-RU" sz="1800" dirty="0" err="1"/>
            <a:t>өткізу</a:t>
          </a:r>
          <a:endParaRPr lang="ru-RU" sz="1600" i="1" dirty="0"/>
        </a:p>
      </dgm:t>
    </dgm:pt>
    <dgm:pt modelId="{67A67A2F-2A84-4EAB-AAB4-3AB872D4C10B}" type="parTrans" cxnId="{9EEB30CF-C75B-4CEA-905E-2489FF8DCA6F}">
      <dgm:prSet/>
      <dgm:spPr/>
      <dgm:t>
        <a:bodyPr/>
        <a:lstStyle/>
        <a:p>
          <a:endParaRPr lang="ru-RU"/>
        </a:p>
      </dgm:t>
    </dgm:pt>
    <dgm:pt modelId="{ED4AF896-B876-4EC9-A038-524E9266A5E9}" type="sibTrans" cxnId="{9EEB30CF-C75B-4CEA-905E-2489FF8DCA6F}">
      <dgm:prSet/>
      <dgm:spPr/>
      <dgm:t>
        <a:bodyPr/>
        <a:lstStyle/>
        <a:p>
          <a:endParaRPr lang="ru-RU"/>
        </a:p>
      </dgm:t>
    </dgm:pt>
    <dgm:pt modelId="{E4F98001-0C07-4D3E-98D5-CD70E0F2AA89}">
      <dgm:prSet phldrT="[Текст]" custT="1"/>
      <dgm:spPr/>
      <dgm:t>
        <a:bodyPr/>
        <a:lstStyle/>
        <a:p>
          <a:pPr algn="just"/>
          <a:r>
            <a:rPr lang="kk-KZ" sz="1800" dirty="0"/>
            <a:t>Куратордың жұмысы</a:t>
          </a:r>
          <a:endParaRPr lang="ru-RU" sz="1800" dirty="0"/>
        </a:p>
      </dgm:t>
    </dgm:pt>
    <dgm:pt modelId="{BECFC630-0D09-4A89-B09B-13EB70A3DCA8}" type="parTrans" cxnId="{254D14A0-2450-4A2F-8848-E0E3FFE4E4B7}">
      <dgm:prSet/>
      <dgm:spPr/>
      <dgm:t>
        <a:bodyPr/>
        <a:lstStyle/>
        <a:p>
          <a:endParaRPr lang="ru-RU"/>
        </a:p>
      </dgm:t>
    </dgm:pt>
    <dgm:pt modelId="{13D114CB-045C-400E-A4DC-0DEB543B128C}" type="sibTrans" cxnId="{254D14A0-2450-4A2F-8848-E0E3FFE4E4B7}">
      <dgm:prSet/>
      <dgm:spPr/>
      <dgm:t>
        <a:bodyPr/>
        <a:lstStyle/>
        <a:p>
          <a:endParaRPr lang="ru-RU"/>
        </a:p>
      </dgm:t>
    </dgm:pt>
    <dgm:pt modelId="{9F3C12EA-C42E-4F8D-BA96-488BC5FEAC21}" type="pres">
      <dgm:prSet presAssocID="{2CE7C03A-847F-430B-A066-C15484275101}" presName="Name0" presStyleCnt="0">
        <dgm:presLayoutVars>
          <dgm:dir/>
          <dgm:animLvl val="lvl"/>
          <dgm:resizeHandles val="exact"/>
        </dgm:presLayoutVars>
      </dgm:prSet>
      <dgm:spPr/>
    </dgm:pt>
    <dgm:pt modelId="{F3AA3929-8EB9-4A1A-A05A-75FE6E548F15}" type="pres">
      <dgm:prSet presAssocID="{35CECE79-5C65-41A8-B25C-B1CCAA0FE248}" presName="composite" presStyleCnt="0"/>
      <dgm:spPr/>
    </dgm:pt>
    <dgm:pt modelId="{1C2A9192-AB7E-42E3-A371-CD2AFB0A0070}" type="pres">
      <dgm:prSet presAssocID="{35CECE79-5C65-41A8-B25C-B1CCAA0FE2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293FD8A-6E45-4861-A668-6DA1FC256818}" type="pres">
      <dgm:prSet presAssocID="{35CECE79-5C65-41A8-B25C-B1CCAA0FE248}" presName="desTx" presStyleLbl="alignAccFollowNode1" presStyleIdx="0" presStyleCnt="3">
        <dgm:presLayoutVars>
          <dgm:bulletEnabled val="1"/>
        </dgm:presLayoutVars>
      </dgm:prSet>
      <dgm:spPr/>
    </dgm:pt>
    <dgm:pt modelId="{0616EC13-486A-4C72-8202-50390C9696ED}" type="pres">
      <dgm:prSet presAssocID="{4DE684DB-E766-421B-9ECD-E6084DFF855E}" presName="space" presStyleCnt="0"/>
      <dgm:spPr/>
    </dgm:pt>
    <dgm:pt modelId="{C3D9379D-B7CC-4C3A-B1B0-3FC4E5ACA858}" type="pres">
      <dgm:prSet presAssocID="{0B105345-DB1F-4E7D-AC7B-97D64888B5CE}" presName="composite" presStyleCnt="0"/>
      <dgm:spPr/>
    </dgm:pt>
    <dgm:pt modelId="{C89EA3A5-2EB5-4638-BD99-5142BDD02176}" type="pres">
      <dgm:prSet presAssocID="{0B105345-DB1F-4E7D-AC7B-97D64888B5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2BB39D1-28E0-418D-8426-A38FEC89A6E7}" type="pres">
      <dgm:prSet presAssocID="{0B105345-DB1F-4E7D-AC7B-97D64888B5CE}" presName="desTx" presStyleLbl="alignAccFollowNode1" presStyleIdx="1" presStyleCnt="3">
        <dgm:presLayoutVars>
          <dgm:bulletEnabled val="1"/>
        </dgm:presLayoutVars>
      </dgm:prSet>
      <dgm:spPr/>
    </dgm:pt>
    <dgm:pt modelId="{8CD6452E-25FB-4D1F-9D77-EF90D768B8D3}" type="pres">
      <dgm:prSet presAssocID="{336BA16F-52B3-4C64-8142-1DF075D0DE14}" presName="space" presStyleCnt="0"/>
      <dgm:spPr/>
    </dgm:pt>
    <dgm:pt modelId="{6E021CC2-AD0F-4335-9E74-58E6EDA08E10}" type="pres">
      <dgm:prSet presAssocID="{60169FDA-EF60-4A88-87C9-942B49B47F93}" presName="composite" presStyleCnt="0"/>
      <dgm:spPr/>
    </dgm:pt>
    <dgm:pt modelId="{A8E1EC7D-74AC-4356-B37D-1C00F48D5EA3}" type="pres">
      <dgm:prSet presAssocID="{60169FDA-EF60-4A88-87C9-942B49B47F9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3D67744-DD42-45D3-AC97-77A892C69603}" type="pres">
      <dgm:prSet presAssocID="{60169FDA-EF60-4A88-87C9-942B49B47F9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26F6F00-2330-4BEB-9820-1AF77454FD1E}" type="presOf" srcId="{31AC2AD1-6599-4E8A-8806-4EF55CE28D56}" destId="{6293FD8A-6E45-4861-A668-6DA1FC256818}" srcOrd="0" destOrd="4" presId="urn:microsoft.com/office/officeart/2005/8/layout/hList1"/>
    <dgm:cxn modelId="{5263B603-2420-44CD-A91A-221A1C9558C7}" type="presOf" srcId="{2CE7C03A-847F-430B-A066-C15484275101}" destId="{9F3C12EA-C42E-4F8D-BA96-488BC5FEAC21}" srcOrd="0" destOrd="0" presId="urn:microsoft.com/office/officeart/2005/8/layout/hList1"/>
    <dgm:cxn modelId="{46157705-2865-4F17-914C-0024D0618F4F}" srcId="{35CECE79-5C65-41A8-B25C-B1CCAA0FE248}" destId="{31AC2AD1-6599-4E8A-8806-4EF55CE28D56}" srcOrd="4" destOrd="0" parTransId="{5C188B5A-D583-49D6-92BC-90439B8037F0}" sibTransId="{16DA5F0A-6CB2-42BF-8A7E-C8BD44B20727}"/>
    <dgm:cxn modelId="{8AAF8A10-202B-49E7-8AE2-80DB8282C1A9}" srcId="{35CECE79-5C65-41A8-B25C-B1CCAA0FE248}" destId="{A04D717A-CC7F-4732-90F7-F7C92AC9C155}" srcOrd="3" destOrd="0" parTransId="{113F1A55-BCF0-45D5-AAB3-45B43F223A13}" sibTransId="{4E5D59F1-AF31-4932-A439-75273B0FAD35}"/>
    <dgm:cxn modelId="{83A9CC12-611D-4619-8542-0A07EC6527F1}" srcId="{0B105345-DB1F-4E7D-AC7B-97D64888B5CE}" destId="{89F045C0-340C-4F61-A1B6-A9CE222CD340}" srcOrd="0" destOrd="0" parTransId="{5B63F2DC-A1C7-4FA1-BF45-AC97A7E72CFC}" sibTransId="{6ECB7CF6-E0E0-461A-9DA7-4D9690A41665}"/>
    <dgm:cxn modelId="{7E39E917-61BD-43B5-88C0-9B3C8F6968DD}" type="presOf" srcId="{61E561BF-C0A1-4D5B-BE80-942F03AB596E}" destId="{6293FD8A-6E45-4861-A668-6DA1FC256818}" srcOrd="0" destOrd="2" presId="urn:microsoft.com/office/officeart/2005/8/layout/hList1"/>
    <dgm:cxn modelId="{297A4D22-32F5-4D0E-8CE2-1543094FB0F1}" srcId="{35CECE79-5C65-41A8-B25C-B1CCAA0FE248}" destId="{69C1694D-9934-4BA3-ADD8-A4DC861DA52E}" srcOrd="1" destOrd="0" parTransId="{DD9D03D7-6E50-41A5-8DF8-59397E311179}" sibTransId="{CF9C45AF-03C5-41A4-89C2-01DC97B68181}"/>
    <dgm:cxn modelId="{917DE44D-A953-4EE5-ABD6-B9DCECA16390}" srcId="{2CE7C03A-847F-430B-A066-C15484275101}" destId="{0B105345-DB1F-4E7D-AC7B-97D64888B5CE}" srcOrd="1" destOrd="0" parTransId="{E885509E-7833-446B-B879-F9A6F8AF5A3E}" sibTransId="{336BA16F-52B3-4C64-8142-1DF075D0DE14}"/>
    <dgm:cxn modelId="{E058F151-7EC8-4F11-863C-7ADE498B0EC0}" type="presOf" srcId="{7F601996-7C32-44A3-91E2-2B959C5E3ED1}" destId="{6293FD8A-6E45-4861-A668-6DA1FC256818}" srcOrd="0" destOrd="0" presId="urn:microsoft.com/office/officeart/2005/8/layout/hList1"/>
    <dgm:cxn modelId="{4455C856-8678-455B-BD5A-9D0244802DE7}" type="presOf" srcId="{C57BCEB4-4DDC-4B8A-A347-53E39ED7291E}" destId="{03D67744-DD42-45D3-AC97-77A892C69603}" srcOrd="0" destOrd="0" presId="urn:microsoft.com/office/officeart/2005/8/layout/hList1"/>
    <dgm:cxn modelId="{7099C659-945F-47A8-87D6-0BFEF8633112}" type="presOf" srcId="{35CECE79-5C65-41A8-B25C-B1CCAA0FE248}" destId="{1C2A9192-AB7E-42E3-A371-CD2AFB0A0070}" srcOrd="0" destOrd="0" presId="urn:microsoft.com/office/officeart/2005/8/layout/hList1"/>
    <dgm:cxn modelId="{BA1E4F7F-3DEE-4029-905C-2C291DC7F815}" type="presOf" srcId="{89F045C0-340C-4F61-A1B6-A9CE222CD340}" destId="{12BB39D1-28E0-418D-8426-A38FEC89A6E7}" srcOrd="0" destOrd="0" presId="urn:microsoft.com/office/officeart/2005/8/layout/hList1"/>
    <dgm:cxn modelId="{9DDCDA93-CDD5-44BA-80FF-F1E0347F4356}" srcId="{60169FDA-EF60-4A88-87C9-942B49B47F93}" destId="{C57BCEB4-4DDC-4B8A-A347-53E39ED7291E}" srcOrd="0" destOrd="0" parTransId="{C5DED954-22EB-4D6A-A7F8-514228FC33EE}" sibTransId="{2009DF05-3908-4559-AB29-4A08BB0B2938}"/>
    <dgm:cxn modelId="{C41D6899-6539-466E-85B4-DC5681810970}" type="presOf" srcId="{60169FDA-EF60-4A88-87C9-942B49B47F93}" destId="{A8E1EC7D-74AC-4356-B37D-1C00F48D5EA3}" srcOrd="0" destOrd="0" presId="urn:microsoft.com/office/officeart/2005/8/layout/hList1"/>
    <dgm:cxn modelId="{1ECBA799-174D-4147-955B-B41141503602}" srcId="{35CECE79-5C65-41A8-B25C-B1CCAA0FE248}" destId="{7F601996-7C32-44A3-91E2-2B959C5E3ED1}" srcOrd="0" destOrd="0" parTransId="{EFDDC152-EFCA-4278-AD06-ECA9F92E40CA}" sibTransId="{FDAA8D83-98AE-484A-91E3-0CB1FC471C98}"/>
    <dgm:cxn modelId="{7E36479B-B6D3-4782-B9B0-FE45469B7FED}" srcId="{2CE7C03A-847F-430B-A066-C15484275101}" destId="{35CECE79-5C65-41A8-B25C-B1CCAA0FE248}" srcOrd="0" destOrd="0" parTransId="{063D5B90-35CE-48B6-813E-BDB5E42F3276}" sibTransId="{4DE684DB-E766-421B-9ECD-E6084DFF855E}"/>
    <dgm:cxn modelId="{254D14A0-2450-4A2F-8848-E0E3FFE4E4B7}" srcId="{0B105345-DB1F-4E7D-AC7B-97D64888B5CE}" destId="{E4F98001-0C07-4D3E-98D5-CD70E0F2AA89}" srcOrd="1" destOrd="0" parTransId="{BECFC630-0D09-4A89-B09B-13EB70A3DCA8}" sibTransId="{13D114CB-045C-400E-A4DC-0DEB543B128C}"/>
    <dgm:cxn modelId="{6EA397A0-F3D7-44FD-BBDA-14265EB20DDC}" srcId="{35CECE79-5C65-41A8-B25C-B1CCAA0FE248}" destId="{61E561BF-C0A1-4D5B-BE80-942F03AB596E}" srcOrd="2" destOrd="0" parTransId="{1879648F-F645-41D0-8278-3B45005AFFB0}" sibTransId="{F871F20C-C0F3-4B8B-AAC3-0945A58A35BC}"/>
    <dgm:cxn modelId="{55F15CA9-A891-4DDA-8619-1BBF3DAC32B4}" type="presOf" srcId="{A04D717A-CC7F-4732-90F7-F7C92AC9C155}" destId="{6293FD8A-6E45-4861-A668-6DA1FC256818}" srcOrd="0" destOrd="3" presId="urn:microsoft.com/office/officeart/2005/8/layout/hList1"/>
    <dgm:cxn modelId="{5E0201B4-4B33-4731-A44B-6D7273E4D631}" type="presOf" srcId="{69C1694D-9934-4BA3-ADD8-A4DC861DA52E}" destId="{6293FD8A-6E45-4861-A668-6DA1FC256818}" srcOrd="0" destOrd="1" presId="urn:microsoft.com/office/officeart/2005/8/layout/hList1"/>
    <dgm:cxn modelId="{9EEB30CF-C75B-4CEA-905E-2489FF8DCA6F}" srcId="{60169FDA-EF60-4A88-87C9-942B49B47F93}" destId="{662A41E3-483B-42D0-8E2A-61A81BFE3B12}" srcOrd="1" destOrd="0" parTransId="{67A67A2F-2A84-4EAB-AAB4-3AB872D4C10B}" sibTransId="{ED4AF896-B876-4EC9-A038-524E9266A5E9}"/>
    <dgm:cxn modelId="{BA5173D2-AB3C-405B-9574-A60124481AD3}" type="presOf" srcId="{0B105345-DB1F-4E7D-AC7B-97D64888B5CE}" destId="{C89EA3A5-2EB5-4638-BD99-5142BDD02176}" srcOrd="0" destOrd="0" presId="urn:microsoft.com/office/officeart/2005/8/layout/hList1"/>
    <dgm:cxn modelId="{12EF2EE9-57D7-4015-8701-3A5DB05F08C9}" type="presOf" srcId="{662A41E3-483B-42D0-8E2A-61A81BFE3B12}" destId="{03D67744-DD42-45D3-AC97-77A892C69603}" srcOrd="0" destOrd="1" presId="urn:microsoft.com/office/officeart/2005/8/layout/hList1"/>
    <dgm:cxn modelId="{B5AE90ED-F490-4BDF-ADC2-3483550E7930}" type="presOf" srcId="{E4F98001-0C07-4D3E-98D5-CD70E0F2AA89}" destId="{12BB39D1-28E0-418D-8426-A38FEC89A6E7}" srcOrd="0" destOrd="1" presId="urn:microsoft.com/office/officeart/2005/8/layout/hList1"/>
    <dgm:cxn modelId="{3EBF84FC-5607-4EB9-867B-6EC65D36A2DE}" srcId="{2CE7C03A-847F-430B-A066-C15484275101}" destId="{60169FDA-EF60-4A88-87C9-942B49B47F93}" srcOrd="2" destOrd="0" parTransId="{E0E22F99-F02F-48CA-B2CF-526393C2EC2E}" sibTransId="{63D2ECB5-5BBC-4794-B578-0FB1DF822ED1}"/>
    <dgm:cxn modelId="{3552390F-E64C-4F8F-949C-973207636EEE}" type="presParOf" srcId="{9F3C12EA-C42E-4F8D-BA96-488BC5FEAC21}" destId="{F3AA3929-8EB9-4A1A-A05A-75FE6E548F15}" srcOrd="0" destOrd="0" presId="urn:microsoft.com/office/officeart/2005/8/layout/hList1"/>
    <dgm:cxn modelId="{94F74DDF-1C72-4DE7-8A75-3540DD01D4E1}" type="presParOf" srcId="{F3AA3929-8EB9-4A1A-A05A-75FE6E548F15}" destId="{1C2A9192-AB7E-42E3-A371-CD2AFB0A0070}" srcOrd="0" destOrd="0" presId="urn:microsoft.com/office/officeart/2005/8/layout/hList1"/>
    <dgm:cxn modelId="{E2C04435-5283-443D-9702-2D0D69D29ECD}" type="presParOf" srcId="{F3AA3929-8EB9-4A1A-A05A-75FE6E548F15}" destId="{6293FD8A-6E45-4861-A668-6DA1FC256818}" srcOrd="1" destOrd="0" presId="urn:microsoft.com/office/officeart/2005/8/layout/hList1"/>
    <dgm:cxn modelId="{49938F25-9165-4250-8079-D81BE323E59F}" type="presParOf" srcId="{9F3C12EA-C42E-4F8D-BA96-488BC5FEAC21}" destId="{0616EC13-486A-4C72-8202-50390C9696ED}" srcOrd="1" destOrd="0" presId="urn:microsoft.com/office/officeart/2005/8/layout/hList1"/>
    <dgm:cxn modelId="{E9B7F1AF-7E5A-4149-8602-60011F9B86BF}" type="presParOf" srcId="{9F3C12EA-C42E-4F8D-BA96-488BC5FEAC21}" destId="{C3D9379D-B7CC-4C3A-B1B0-3FC4E5ACA858}" srcOrd="2" destOrd="0" presId="urn:microsoft.com/office/officeart/2005/8/layout/hList1"/>
    <dgm:cxn modelId="{A08A4A07-C19C-4C62-A216-9367C00E18FA}" type="presParOf" srcId="{C3D9379D-B7CC-4C3A-B1B0-3FC4E5ACA858}" destId="{C89EA3A5-2EB5-4638-BD99-5142BDD02176}" srcOrd="0" destOrd="0" presId="urn:microsoft.com/office/officeart/2005/8/layout/hList1"/>
    <dgm:cxn modelId="{049D9800-D0A0-472B-8560-437B749A4C1A}" type="presParOf" srcId="{C3D9379D-B7CC-4C3A-B1B0-3FC4E5ACA858}" destId="{12BB39D1-28E0-418D-8426-A38FEC89A6E7}" srcOrd="1" destOrd="0" presId="urn:microsoft.com/office/officeart/2005/8/layout/hList1"/>
    <dgm:cxn modelId="{3E3AEBC7-8FEA-4BA0-9B34-EBAFDE7AB019}" type="presParOf" srcId="{9F3C12EA-C42E-4F8D-BA96-488BC5FEAC21}" destId="{8CD6452E-25FB-4D1F-9D77-EF90D768B8D3}" srcOrd="3" destOrd="0" presId="urn:microsoft.com/office/officeart/2005/8/layout/hList1"/>
    <dgm:cxn modelId="{47D3665E-B179-47D6-B714-9865FD9AF19A}" type="presParOf" srcId="{9F3C12EA-C42E-4F8D-BA96-488BC5FEAC21}" destId="{6E021CC2-AD0F-4335-9E74-58E6EDA08E10}" srcOrd="4" destOrd="0" presId="urn:microsoft.com/office/officeart/2005/8/layout/hList1"/>
    <dgm:cxn modelId="{B8207A17-625A-4A73-A9F8-CC09D1062FAF}" type="presParOf" srcId="{6E021CC2-AD0F-4335-9E74-58E6EDA08E10}" destId="{A8E1EC7D-74AC-4356-B37D-1C00F48D5EA3}" srcOrd="0" destOrd="0" presId="urn:microsoft.com/office/officeart/2005/8/layout/hList1"/>
    <dgm:cxn modelId="{D6EA6D70-20AD-4B26-8E45-07B9682565EE}" type="presParOf" srcId="{6E021CC2-AD0F-4335-9E74-58E6EDA08E10}" destId="{03D67744-DD42-45D3-AC97-77A892C696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0F31E-86BD-44E2-BD4C-3353CA0C607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3FA00AF-8D83-474E-A994-DE0B209AD9F2}">
      <dgm:prSet phldrT="[Text]" custT="1"/>
      <dgm:spPr>
        <a:solidFill>
          <a:srgbClr val="C5E6FF"/>
        </a:solidFill>
      </dgm:spPr>
      <dgm:t>
        <a:bodyPr/>
        <a:lstStyle/>
        <a:p>
          <a:r>
            <a: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r>
            <a:rPr lang="fi-FI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E8300ACB-3150-4DC7-AFFD-2322F778A95D}" type="parTrans" cxnId="{41804B26-64B6-4508-81B0-FCB94027E6A9}">
      <dgm:prSet/>
      <dgm:spPr/>
      <dgm:t>
        <a:bodyPr/>
        <a:lstStyle/>
        <a:p>
          <a:endParaRPr lang="fi-FI"/>
        </a:p>
      </dgm:t>
    </dgm:pt>
    <dgm:pt modelId="{0E8A7C74-0F57-4E7A-83BF-792053336A4B}" type="sibTrans" cxnId="{41804B26-64B6-4508-81B0-FCB94027E6A9}">
      <dgm:prSet/>
      <dgm:spPr/>
      <dgm:t>
        <a:bodyPr/>
        <a:lstStyle/>
        <a:p>
          <a:endParaRPr lang="fi-FI"/>
        </a:p>
      </dgm:t>
    </dgm:pt>
    <dgm:pt modelId="{FDD028AF-954D-4D86-A071-39A285EAC64B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1800" dirty="0">
              <a:latin typeface="Calibri" panose="020F0502020204030204" pitchFamily="34" charset="0"/>
              <a:cs typeface="Calibri" panose="020F0502020204030204" pitchFamily="34" charset="0"/>
            </a:rPr>
            <a:t>ОҚУШЫЛАРҒА АРНАЛҒАН САУАЛНАМА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D66E66-EC8A-4D1C-A71B-66FB2BDC8D30}" type="parTrans" cxnId="{735A12DA-D2AA-4FC7-B72F-8533716CF444}">
      <dgm:prSet/>
      <dgm:spPr/>
      <dgm:t>
        <a:bodyPr/>
        <a:lstStyle/>
        <a:p>
          <a:endParaRPr lang="fi-FI"/>
        </a:p>
      </dgm:t>
    </dgm:pt>
    <dgm:pt modelId="{B2AF0B91-FA21-4C11-924C-8F74CC2DFA76}" type="sibTrans" cxnId="{735A12DA-D2AA-4FC7-B72F-8533716CF444}">
      <dgm:prSet/>
      <dgm:spPr/>
      <dgm:t>
        <a:bodyPr/>
        <a:lstStyle/>
        <a:p>
          <a:endParaRPr lang="fi-FI"/>
        </a:p>
      </dgm:t>
    </dgm:pt>
    <dgm:pt modelId="{4CAD2AA6-4BBA-4CD9-B71E-CF8806EAA74B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ҚЫЗМЕТКЕРЛЕРГЕ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kk-KZ" sz="1800" dirty="0">
              <a:latin typeface="Calibri" panose="020F0502020204030204" pitchFamily="34" charset="0"/>
              <a:cs typeface="Calibri" panose="020F0502020204030204" pitchFamily="34" charset="0"/>
            </a:rPr>
            <a:t>АРНАЛҒАН САУАЛНАМА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1BF16F-16F2-420E-8D4E-9D4BD87506B8}" type="parTrans" cxnId="{CDF0046A-29B2-447D-BD3B-DB9D27B74D9E}">
      <dgm:prSet/>
      <dgm:spPr/>
      <dgm:t>
        <a:bodyPr/>
        <a:lstStyle/>
        <a:p>
          <a:endParaRPr lang="fi-FI"/>
        </a:p>
      </dgm:t>
    </dgm:pt>
    <dgm:pt modelId="{B7539CD7-9B21-45B3-B327-9E2003763E63}" type="sibTrans" cxnId="{CDF0046A-29B2-447D-BD3B-DB9D27B74D9E}">
      <dgm:prSet/>
      <dgm:spPr/>
      <dgm:t>
        <a:bodyPr/>
        <a:lstStyle/>
        <a:p>
          <a:endParaRPr lang="fi-FI"/>
        </a:p>
      </dgm:t>
    </dgm:pt>
    <dgm:pt modelId="{E6D58BE3-DDFC-4259-9357-D9A8914A536F}">
      <dgm:prSet phldrT="[Text]" custT="1"/>
      <dgm:spPr>
        <a:solidFill>
          <a:srgbClr val="C5E6FF"/>
        </a:solidFill>
      </dgm:spPr>
      <dgm:t>
        <a:bodyPr/>
        <a:lstStyle/>
        <a:p>
          <a:r>
            <a:rPr lang="ru-RU" sz="24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КІМ</a:t>
          </a:r>
          <a:r>
            <a:rPr lang="fi-FI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A014038C-9A82-42F1-B664-A5D2E4CF3B13}" type="parTrans" cxnId="{CAB17A7B-85BD-455B-A61B-A9B77082D1F5}">
      <dgm:prSet/>
      <dgm:spPr/>
      <dgm:t>
        <a:bodyPr/>
        <a:lstStyle/>
        <a:p>
          <a:endParaRPr lang="fi-FI"/>
        </a:p>
      </dgm:t>
    </dgm:pt>
    <dgm:pt modelId="{5FF74180-4CD6-4E09-AE69-41C50A5D0A7B}" type="sibTrans" cxnId="{CAB17A7B-85BD-455B-A61B-A9B77082D1F5}">
      <dgm:prSet/>
      <dgm:spPr/>
      <dgm:t>
        <a:bodyPr/>
        <a:lstStyle/>
        <a:p>
          <a:endParaRPr lang="fi-FI"/>
        </a:p>
      </dgm:t>
    </dgm:pt>
    <dgm:pt modelId="{3310F347-3FBE-4C58-9735-70D1AABBCAB3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1800" dirty="0">
              <a:latin typeface="Calibri" panose="020F0502020204030204" pitchFamily="34" charset="0"/>
              <a:cs typeface="Calibri" panose="020F0502020204030204" pitchFamily="34" charset="0"/>
            </a:rPr>
            <a:t>Барлық оқушылар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CF9947-630A-4DD6-A1F2-62E7EF0025D5}" type="parTrans" cxnId="{0076DB15-50CD-422A-BE6E-37DCC008DBA6}">
      <dgm:prSet/>
      <dgm:spPr/>
      <dgm:t>
        <a:bodyPr/>
        <a:lstStyle/>
        <a:p>
          <a:endParaRPr lang="fi-FI"/>
        </a:p>
      </dgm:t>
    </dgm:pt>
    <dgm:pt modelId="{4F0B533C-779D-4CEC-9C23-F0C0EF170E44}" type="sibTrans" cxnId="{0076DB15-50CD-422A-BE6E-37DCC008DBA6}">
      <dgm:prSet/>
      <dgm:spPr/>
      <dgm:t>
        <a:bodyPr/>
        <a:lstStyle/>
        <a:p>
          <a:endParaRPr lang="fi-FI"/>
        </a:p>
      </dgm:t>
    </dgm:pt>
    <dgm:pt modelId="{03E65802-A5F2-443B-BBD0-3F769447E155}">
      <dgm:prSet phldrT="[Text]" custT="1"/>
      <dgm:spPr>
        <a:solidFill>
          <a:srgbClr val="0070C0"/>
        </a:solidFill>
      </dgm:spPr>
      <dgm:t>
        <a:bodyPr/>
        <a:lstStyle/>
        <a:p>
          <a:r>
            <a:rPr lang="fi-FI" sz="1800" dirty="0">
              <a:latin typeface="Calibri" panose="020F0502020204030204" pitchFamily="34" charset="0"/>
              <a:cs typeface="Calibri" panose="020F0502020204030204" pitchFamily="34" charset="0"/>
            </a:rPr>
            <a:t>KiVa</a:t>
          </a:r>
          <a:r>
            <a:rPr lang="kk-KZ" sz="1800" dirty="0">
              <a:latin typeface="Calibri" panose="020F0502020204030204" pitchFamily="34" charset="0"/>
              <a:cs typeface="Calibri" panose="020F0502020204030204" pitchFamily="34" charset="0"/>
            </a:rPr>
            <a:t>-ны жүзеге асыруға қатысушы барлық мектеп қызметкерлері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225AF1D-F9F0-4353-A724-8C90F3B679BB}" type="parTrans" cxnId="{84914062-AEA1-4B87-B966-3399B8C5081D}">
      <dgm:prSet/>
      <dgm:spPr/>
      <dgm:t>
        <a:bodyPr/>
        <a:lstStyle/>
        <a:p>
          <a:endParaRPr lang="fi-FI"/>
        </a:p>
      </dgm:t>
    </dgm:pt>
    <dgm:pt modelId="{9B944067-30F6-4B7D-B212-B672509CA090}" type="sibTrans" cxnId="{84914062-AEA1-4B87-B966-3399B8C5081D}">
      <dgm:prSet/>
      <dgm:spPr/>
      <dgm:t>
        <a:bodyPr/>
        <a:lstStyle/>
        <a:p>
          <a:endParaRPr lang="fi-FI"/>
        </a:p>
      </dgm:t>
    </dgm:pt>
    <dgm:pt modelId="{D0ACB512-58BE-4482-921E-9B3E5C139913}">
      <dgm:prSet phldrT="[Text]" custT="1"/>
      <dgm:spPr>
        <a:solidFill>
          <a:srgbClr val="C5E6FF"/>
        </a:solidFill>
      </dgm:spPr>
      <dgm:t>
        <a:bodyPr/>
        <a:lstStyle/>
        <a:p>
          <a:r>
            <a: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 </a:t>
          </a:r>
          <a:r>
            <a:rPr lang="ru-RU" sz="24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ҮШІН</a:t>
          </a:r>
          <a:r>
            <a:rPr lang="fi-FI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24379868-BDBC-4A19-890F-F0ED23197B18}" type="parTrans" cxnId="{C149BC1A-55F4-4F04-8797-C81B6339B9DF}">
      <dgm:prSet/>
      <dgm:spPr/>
      <dgm:t>
        <a:bodyPr/>
        <a:lstStyle/>
        <a:p>
          <a:endParaRPr lang="fi-FI"/>
        </a:p>
      </dgm:t>
    </dgm:pt>
    <dgm:pt modelId="{6663A5FD-B58B-4AAC-B6A5-1FC23DCE75CE}" type="sibTrans" cxnId="{C149BC1A-55F4-4F04-8797-C81B6339B9DF}">
      <dgm:prSet/>
      <dgm:spPr/>
      <dgm:t>
        <a:bodyPr/>
        <a:lstStyle/>
        <a:p>
          <a:endParaRPr lang="fi-FI"/>
        </a:p>
      </dgm:t>
    </dgm:pt>
    <dgm:pt modelId="{83168691-38B0-43BE-B7B8-D098800A5F78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Мектептегі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жағдай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туралы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ақпарат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953540-7EBB-43AA-BD99-72C5BBC5312E}" type="parTrans" cxnId="{DACDC73C-08E7-4C88-A4FA-1C65CB1E7880}">
      <dgm:prSet/>
      <dgm:spPr/>
      <dgm:t>
        <a:bodyPr/>
        <a:lstStyle/>
        <a:p>
          <a:endParaRPr lang="fi-FI"/>
        </a:p>
      </dgm:t>
    </dgm:pt>
    <dgm:pt modelId="{C940D3B6-2667-4D55-AE40-C9489209AF18}" type="sibTrans" cxnId="{DACDC73C-08E7-4C88-A4FA-1C65CB1E7880}">
      <dgm:prSet/>
      <dgm:spPr/>
      <dgm:t>
        <a:bodyPr/>
        <a:lstStyle/>
        <a:p>
          <a:endParaRPr lang="fi-FI"/>
        </a:p>
      </dgm:t>
    </dgm:pt>
    <dgm:pt modelId="{BB80C186-10E7-42EB-881D-BCB5B0A5470B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Жүзеге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асыру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деңгейі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мен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сапасы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туралы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ақпарат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555D03-93CE-4792-A42A-B5ABE8BAD330}" type="parTrans" cxnId="{AEAAF8BA-A598-443E-9831-152A8ABCE00A}">
      <dgm:prSet/>
      <dgm:spPr/>
      <dgm:t>
        <a:bodyPr/>
        <a:lstStyle/>
        <a:p>
          <a:endParaRPr lang="fi-FI"/>
        </a:p>
      </dgm:t>
    </dgm:pt>
    <dgm:pt modelId="{DF76F89B-E456-4EE6-B5A2-22F1F6CE42E5}" type="sibTrans" cxnId="{AEAAF8BA-A598-443E-9831-152A8ABCE00A}">
      <dgm:prSet/>
      <dgm:spPr/>
      <dgm:t>
        <a:bodyPr/>
        <a:lstStyle/>
        <a:p>
          <a:endParaRPr lang="fi-FI"/>
        </a:p>
      </dgm:t>
    </dgm:pt>
    <dgm:pt modelId="{85EA38ED-6500-46C1-999B-B4D422708C6B}">
      <dgm:prSet phldrT="[Text]" custT="1"/>
      <dgm:spPr>
        <a:solidFill>
          <a:srgbClr val="C5E6FF"/>
        </a:solidFill>
      </dgm:spPr>
      <dgm:t>
        <a:bodyPr/>
        <a:lstStyle/>
        <a:p>
          <a:r>
            <a:rPr lang="ru-RU" sz="24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ҚАШАН</a:t>
          </a:r>
          <a:r>
            <a:rPr lang="fi-FI" sz="2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gm:t>
    </dgm:pt>
    <dgm:pt modelId="{5CC27D9E-9E3C-4F60-83BA-CC9884599623}" type="parTrans" cxnId="{5E7AB5E3-6A4E-4FC3-84B7-392C63BB28C1}">
      <dgm:prSet/>
      <dgm:spPr/>
      <dgm:t>
        <a:bodyPr/>
        <a:lstStyle/>
        <a:p>
          <a:endParaRPr lang="fi-FI"/>
        </a:p>
      </dgm:t>
    </dgm:pt>
    <dgm:pt modelId="{AA999C35-FB6F-44DE-BE35-58ABD9386347}" type="sibTrans" cxnId="{5E7AB5E3-6A4E-4FC3-84B7-392C63BB28C1}">
      <dgm:prSet/>
      <dgm:spPr/>
      <dgm:t>
        <a:bodyPr/>
        <a:lstStyle/>
        <a:p>
          <a:endParaRPr lang="fi-FI"/>
        </a:p>
      </dgm:t>
    </dgm:pt>
    <dgm:pt modelId="{A75A8CEC-27A7-44B6-9ECC-7F75026BBB86}">
      <dgm:prSet phldrT="[Text]" custT="1"/>
      <dgm:spPr>
        <a:solidFill>
          <a:srgbClr val="0070C0"/>
        </a:solidFill>
      </dgm:spPr>
      <dgm:t>
        <a:bodyPr/>
        <a:lstStyle/>
        <a:p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Әр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оқу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жылының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соңында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мамыр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dirty="0" err="1">
              <a:latin typeface="Calibri" panose="020F0502020204030204" pitchFamily="34" charset="0"/>
              <a:cs typeface="Calibri" panose="020F0502020204030204" pitchFamily="34" charset="0"/>
            </a:rPr>
            <a:t>айы</a:t>
          </a:r>
          <a:r>
            <a:rPr lang="ru-RU" sz="18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fi-FI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D2B788-B599-43BA-88A4-E4EB39EA5394}" type="parTrans" cxnId="{2E5375A7-787B-4334-8C4F-355FA4A7C6B3}">
      <dgm:prSet/>
      <dgm:spPr/>
      <dgm:t>
        <a:bodyPr/>
        <a:lstStyle/>
        <a:p>
          <a:endParaRPr lang="fi-FI"/>
        </a:p>
      </dgm:t>
    </dgm:pt>
    <dgm:pt modelId="{B399BE93-3C4B-4A61-9596-A585CA0CD3F1}" type="sibTrans" cxnId="{2E5375A7-787B-4334-8C4F-355FA4A7C6B3}">
      <dgm:prSet/>
      <dgm:spPr/>
      <dgm:t>
        <a:bodyPr/>
        <a:lstStyle/>
        <a:p>
          <a:endParaRPr lang="fi-FI"/>
        </a:p>
      </dgm:t>
    </dgm:pt>
    <dgm:pt modelId="{BB6F95AB-9A72-485B-9912-932F6356798D}" type="pres">
      <dgm:prSet presAssocID="{6B20F31E-86BD-44E2-BD4C-3353CA0C6078}" presName="theList" presStyleCnt="0">
        <dgm:presLayoutVars>
          <dgm:dir/>
          <dgm:animLvl val="lvl"/>
          <dgm:resizeHandles val="exact"/>
        </dgm:presLayoutVars>
      </dgm:prSet>
      <dgm:spPr/>
    </dgm:pt>
    <dgm:pt modelId="{7ED8C92A-6FD1-45F5-86BD-A9D9AF503EC3}" type="pres">
      <dgm:prSet presAssocID="{F3FA00AF-8D83-474E-A994-DE0B209AD9F2}" presName="compNode" presStyleCnt="0"/>
      <dgm:spPr/>
    </dgm:pt>
    <dgm:pt modelId="{5532D79E-9316-436C-A933-F369F42E32B2}" type="pres">
      <dgm:prSet presAssocID="{F3FA00AF-8D83-474E-A994-DE0B209AD9F2}" presName="aNode" presStyleLbl="bgShp" presStyleIdx="0" presStyleCnt="4" custLinFactNeighborX="-1177"/>
      <dgm:spPr/>
    </dgm:pt>
    <dgm:pt modelId="{A5AA6334-CCF2-46B8-BE41-E090485707FE}" type="pres">
      <dgm:prSet presAssocID="{F3FA00AF-8D83-474E-A994-DE0B209AD9F2}" presName="textNode" presStyleLbl="bgShp" presStyleIdx="0" presStyleCnt="4"/>
      <dgm:spPr/>
    </dgm:pt>
    <dgm:pt modelId="{5F3B0A61-B709-43B5-B9DE-9ADC2A399949}" type="pres">
      <dgm:prSet presAssocID="{F3FA00AF-8D83-474E-A994-DE0B209AD9F2}" presName="compChildNode" presStyleCnt="0"/>
      <dgm:spPr/>
    </dgm:pt>
    <dgm:pt modelId="{698F5BCD-E284-4CB7-8BD1-2D6E1ABF61A0}" type="pres">
      <dgm:prSet presAssocID="{F3FA00AF-8D83-474E-A994-DE0B209AD9F2}" presName="theInnerList" presStyleCnt="0"/>
      <dgm:spPr/>
    </dgm:pt>
    <dgm:pt modelId="{F908F73E-8AA2-4191-A771-6241A62F565D}" type="pres">
      <dgm:prSet presAssocID="{FDD028AF-954D-4D86-A071-39A285EAC64B}" presName="childNode" presStyleLbl="node1" presStyleIdx="0" presStyleCnt="7" custScaleX="107704">
        <dgm:presLayoutVars>
          <dgm:bulletEnabled val="1"/>
        </dgm:presLayoutVars>
      </dgm:prSet>
      <dgm:spPr/>
    </dgm:pt>
    <dgm:pt modelId="{2B1D75F2-4E1B-4DE2-97C6-81564ECF876B}" type="pres">
      <dgm:prSet presAssocID="{FDD028AF-954D-4D86-A071-39A285EAC64B}" presName="aSpace2" presStyleCnt="0"/>
      <dgm:spPr/>
    </dgm:pt>
    <dgm:pt modelId="{4419D072-C92E-42C8-860A-9BABCFC7B073}" type="pres">
      <dgm:prSet presAssocID="{4CAD2AA6-4BBA-4CD9-B71E-CF8806EAA74B}" presName="childNode" presStyleLbl="node1" presStyleIdx="1" presStyleCnt="7" custScaleX="107704">
        <dgm:presLayoutVars>
          <dgm:bulletEnabled val="1"/>
        </dgm:presLayoutVars>
      </dgm:prSet>
      <dgm:spPr/>
    </dgm:pt>
    <dgm:pt modelId="{83A97F29-FB2D-4A7C-85CB-82DADA6F1300}" type="pres">
      <dgm:prSet presAssocID="{F3FA00AF-8D83-474E-A994-DE0B209AD9F2}" presName="aSpace" presStyleCnt="0"/>
      <dgm:spPr/>
    </dgm:pt>
    <dgm:pt modelId="{52A71FE8-71F1-408B-8848-08FE0C09D564}" type="pres">
      <dgm:prSet presAssocID="{E6D58BE3-DDFC-4259-9357-D9A8914A536F}" presName="compNode" presStyleCnt="0"/>
      <dgm:spPr/>
    </dgm:pt>
    <dgm:pt modelId="{BEAFAA85-AC36-440A-98BF-C6027F0914BE}" type="pres">
      <dgm:prSet presAssocID="{E6D58BE3-DDFC-4259-9357-D9A8914A536F}" presName="aNode" presStyleLbl="bgShp" presStyleIdx="1" presStyleCnt="4"/>
      <dgm:spPr/>
    </dgm:pt>
    <dgm:pt modelId="{4AA88A59-7A91-40D8-B358-40B995215EEB}" type="pres">
      <dgm:prSet presAssocID="{E6D58BE3-DDFC-4259-9357-D9A8914A536F}" presName="textNode" presStyleLbl="bgShp" presStyleIdx="1" presStyleCnt="4"/>
      <dgm:spPr/>
    </dgm:pt>
    <dgm:pt modelId="{E6C46146-DA38-49B7-AE15-75876C4841E3}" type="pres">
      <dgm:prSet presAssocID="{E6D58BE3-DDFC-4259-9357-D9A8914A536F}" presName="compChildNode" presStyleCnt="0"/>
      <dgm:spPr/>
    </dgm:pt>
    <dgm:pt modelId="{2495E3EE-A6C0-451F-B7B2-26C14AC7A454}" type="pres">
      <dgm:prSet presAssocID="{E6D58BE3-DDFC-4259-9357-D9A8914A536F}" presName="theInnerList" presStyleCnt="0"/>
      <dgm:spPr/>
    </dgm:pt>
    <dgm:pt modelId="{EBA43D85-A974-4A10-B952-5ACC9B1FDF46}" type="pres">
      <dgm:prSet presAssocID="{3310F347-3FBE-4C58-9735-70D1AABBCAB3}" presName="childNode" presStyleLbl="node1" presStyleIdx="2" presStyleCnt="7" custScaleX="104946">
        <dgm:presLayoutVars>
          <dgm:bulletEnabled val="1"/>
        </dgm:presLayoutVars>
      </dgm:prSet>
      <dgm:spPr/>
    </dgm:pt>
    <dgm:pt modelId="{6296BAE8-5D8F-46BF-8376-97A4340D14EE}" type="pres">
      <dgm:prSet presAssocID="{3310F347-3FBE-4C58-9735-70D1AABBCAB3}" presName="aSpace2" presStyleCnt="0"/>
      <dgm:spPr/>
    </dgm:pt>
    <dgm:pt modelId="{C65EB1F8-39F3-45C9-ADF8-8882976E83CA}" type="pres">
      <dgm:prSet presAssocID="{03E65802-A5F2-443B-BBD0-3F769447E155}" presName="childNode" presStyleLbl="node1" presStyleIdx="3" presStyleCnt="7" custScaleX="104946">
        <dgm:presLayoutVars>
          <dgm:bulletEnabled val="1"/>
        </dgm:presLayoutVars>
      </dgm:prSet>
      <dgm:spPr/>
    </dgm:pt>
    <dgm:pt modelId="{43B97E6D-1014-4556-90AA-6E3529205A3D}" type="pres">
      <dgm:prSet presAssocID="{E6D58BE3-DDFC-4259-9357-D9A8914A536F}" presName="aSpace" presStyleCnt="0"/>
      <dgm:spPr/>
    </dgm:pt>
    <dgm:pt modelId="{14B510C5-493B-49DB-BF16-AE936CB144CF}" type="pres">
      <dgm:prSet presAssocID="{D0ACB512-58BE-4482-921E-9B3E5C139913}" presName="compNode" presStyleCnt="0"/>
      <dgm:spPr/>
    </dgm:pt>
    <dgm:pt modelId="{BBF9F6C9-F78C-4506-8B94-30BEFCBBF034}" type="pres">
      <dgm:prSet presAssocID="{D0ACB512-58BE-4482-921E-9B3E5C139913}" presName="aNode" presStyleLbl="bgShp" presStyleIdx="2" presStyleCnt="4"/>
      <dgm:spPr/>
    </dgm:pt>
    <dgm:pt modelId="{E3C10C08-848C-432D-9A7E-F8AC27DD5FAB}" type="pres">
      <dgm:prSet presAssocID="{D0ACB512-58BE-4482-921E-9B3E5C139913}" presName="textNode" presStyleLbl="bgShp" presStyleIdx="2" presStyleCnt="4"/>
      <dgm:spPr/>
    </dgm:pt>
    <dgm:pt modelId="{862C4647-3844-4CF8-A14D-B05E918BC22D}" type="pres">
      <dgm:prSet presAssocID="{D0ACB512-58BE-4482-921E-9B3E5C139913}" presName="compChildNode" presStyleCnt="0"/>
      <dgm:spPr/>
    </dgm:pt>
    <dgm:pt modelId="{1DC3BE03-8A8B-48AF-B7B8-8F6DEDD0C3BD}" type="pres">
      <dgm:prSet presAssocID="{D0ACB512-58BE-4482-921E-9B3E5C139913}" presName="theInnerList" presStyleCnt="0"/>
      <dgm:spPr/>
    </dgm:pt>
    <dgm:pt modelId="{776594C8-060A-4A33-9637-9D273B09AEF9}" type="pres">
      <dgm:prSet presAssocID="{83168691-38B0-43BE-B7B8-D098800A5F78}" presName="childNode" presStyleLbl="node1" presStyleIdx="4" presStyleCnt="7" custScaleX="112518">
        <dgm:presLayoutVars>
          <dgm:bulletEnabled val="1"/>
        </dgm:presLayoutVars>
      </dgm:prSet>
      <dgm:spPr/>
    </dgm:pt>
    <dgm:pt modelId="{AAEAC1ED-9A88-49F9-8694-632A1FE1C9F8}" type="pres">
      <dgm:prSet presAssocID="{83168691-38B0-43BE-B7B8-D098800A5F78}" presName="aSpace2" presStyleCnt="0"/>
      <dgm:spPr/>
    </dgm:pt>
    <dgm:pt modelId="{AEC29ED3-4523-4501-BDED-1B77D2C4A336}" type="pres">
      <dgm:prSet presAssocID="{BB80C186-10E7-42EB-881D-BCB5B0A5470B}" presName="childNode" presStyleLbl="node1" presStyleIdx="5" presStyleCnt="7" custScaleX="112518">
        <dgm:presLayoutVars>
          <dgm:bulletEnabled val="1"/>
        </dgm:presLayoutVars>
      </dgm:prSet>
      <dgm:spPr/>
    </dgm:pt>
    <dgm:pt modelId="{EA52142E-C4FC-4FCC-BD11-D9B68221C87F}" type="pres">
      <dgm:prSet presAssocID="{D0ACB512-58BE-4482-921E-9B3E5C139913}" presName="aSpace" presStyleCnt="0"/>
      <dgm:spPr/>
    </dgm:pt>
    <dgm:pt modelId="{67881581-CC41-47A7-97D0-F37722AE619D}" type="pres">
      <dgm:prSet presAssocID="{85EA38ED-6500-46C1-999B-B4D422708C6B}" presName="compNode" presStyleCnt="0"/>
      <dgm:spPr/>
    </dgm:pt>
    <dgm:pt modelId="{B9E1FBE8-111E-45EA-926A-B681BF687516}" type="pres">
      <dgm:prSet presAssocID="{85EA38ED-6500-46C1-999B-B4D422708C6B}" presName="aNode" presStyleLbl="bgShp" presStyleIdx="3" presStyleCnt="4"/>
      <dgm:spPr/>
    </dgm:pt>
    <dgm:pt modelId="{38E4F819-FF13-4C86-B311-39A8EC780452}" type="pres">
      <dgm:prSet presAssocID="{85EA38ED-6500-46C1-999B-B4D422708C6B}" presName="textNode" presStyleLbl="bgShp" presStyleIdx="3" presStyleCnt="4"/>
      <dgm:spPr/>
    </dgm:pt>
    <dgm:pt modelId="{D2839699-8B6A-4666-9DD1-6D1D005BA6DA}" type="pres">
      <dgm:prSet presAssocID="{85EA38ED-6500-46C1-999B-B4D422708C6B}" presName="compChildNode" presStyleCnt="0"/>
      <dgm:spPr/>
    </dgm:pt>
    <dgm:pt modelId="{0F792BB5-7BB4-44BE-AEBD-166C2E072780}" type="pres">
      <dgm:prSet presAssocID="{85EA38ED-6500-46C1-999B-B4D422708C6B}" presName="theInnerList" presStyleCnt="0"/>
      <dgm:spPr/>
    </dgm:pt>
    <dgm:pt modelId="{ECCA00B3-2D3F-4D2D-ABF5-2AD65A8BF0AF}" type="pres">
      <dgm:prSet presAssocID="{A75A8CEC-27A7-44B6-9ECC-7F75026BBB86}" presName="childNode" presStyleLbl="node1" presStyleIdx="6" presStyleCnt="7" custScaleX="114913" custScaleY="143838">
        <dgm:presLayoutVars>
          <dgm:bulletEnabled val="1"/>
        </dgm:presLayoutVars>
      </dgm:prSet>
      <dgm:spPr/>
    </dgm:pt>
  </dgm:ptLst>
  <dgm:cxnLst>
    <dgm:cxn modelId="{0076DB15-50CD-422A-BE6E-37DCC008DBA6}" srcId="{E6D58BE3-DDFC-4259-9357-D9A8914A536F}" destId="{3310F347-3FBE-4C58-9735-70D1AABBCAB3}" srcOrd="0" destOrd="0" parTransId="{6DCF9947-630A-4DD6-A1F2-62E7EF0025D5}" sibTransId="{4F0B533C-779D-4CEC-9C23-F0C0EF170E44}"/>
    <dgm:cxn modelId="{D9C23618-B1CD-4A69-9108-5D05064C7A21}" type="presOf" srcId="{E6D58BE3-DDFC-4259-9357-D9A8914A536F}" destId="{4AA88A59-7A91-40D8-B358-40B995215EEB}" srcOrd="1" destOrd="0" presId="urn:microsoft.com/office/officeart/2005/8/layout/lProcess2"/>
    <dgm:cxn modelId="{C149BC1A-55F4-4F04-8797-C81B6339B9DF}" srcId="{6B20F31E-86BD-44E2-BD4C-3353CA0C6078}" destId="{D0ACB512-58BE-4482-921E-9B3E5C139913}" srcOrd="2" destOrd="0" parTransId="{24379868-BDBC-4A19-890F-F0ED23197B18}" sibTransId="{6663A5FD-B58B-4AAC-B6A5-1FC23DCE75CE}"/>
    <dgm:cxn modelId="{C666D61F-A491-4F5F-9B0D-44B6F31C723C}" type="presOf" srcId="{BB80C186-10E7-42EB-881D-BCB5B0A5470B}" destId="{AEC29ED3-4523-4501-BDED-1B77D2C4A336}" srcOrd="0" destOrd="0" presId="urn:microsoft.com/office/officeart/2005/8/layout/lProcess2"/>
    <dgm:cxn modelId="{34C30B21-D483-4E78-9704-78279A69DA72}" type="presOf" srcId="{83168691-38B0-43BE-B7B8-D098800A5F78}" destId="{776594C8-060A-4A33-9637-9D273B09AEF9}" srcOrd="0" destOrd="0" presId="urn:microsoft.com/office/officeart/2005/8/layout/lProcess2"/>
    <dgm:cxn modelId="{41804B26-64B6-4508-81B0-FCB94027E6A9}" srcId="{6B20F31E-86BD-44E2-BD4C-3353CA0C6078}" destId="{F3FA00AF-8D83-474E-A994-DE0B209AD9F2}" srcOrd="0" destOrd="0" parTransId="{E8300ACB-3150-4DC7-AFFD-2322F778A95D}" sibTransId="{0E8A7C74-0F57-4E7A-83BF-792053336A4B}"/>
    <dgm:cxn modelId="{FA15DA32-251E-421E-91CC-A926A4C3CE0B}" type="presOf" srcId="{6B20F31E-86BD-44E2-BD4C-3353CA0C6078}" destId="{BB6F95AB-9A72-485B-9912-932F6356798D}" srcOrd="0" destOrd="0" presId="urn:microsoft.com/office/officeart/2005/8/layout/lProcess2"/>
    <dgm:cxn modelId="{DACDC73C-08E7-4C88-A4FA-1C65CB1E7880}" srcId="{D0ACB512-58BE-4482-921E-9B3E5C139913}" destId="{83168691-38B0-43BE-B7B8-D098800A5F78}" srcOrd="0" destOrd="0" parTransId="{91953540-7EBB-43AA-BD99-72C5BBC5312E}" sibTransId="{C940D3B6-2667-4D55-AE40-C9489209AF18}"/>
    <dgm:cxn modelId="{AC95F35F-9968-4597-B402-6D6362495C6B}" type="presOf" srcId="{85EA38ED-6500-46C1-999B-B4D422708C6B}" destId="{B9E1FBE8-111E-45EA-926A-B681BF687516}" srcOrd="0" destOrd="0" presId="urn:microsoft.com/office/officeart/2005/8/layout/lProcess2"/>
    <dgm:cxn modelId="{84914062-AEA1-4B87-B966-3399B8C5081D}" srcId="{E6D58BE3-DDFC-4259-9357-D9A8914A536F}" destId="{03E65802-A5F2-443B-BBD0-3F769447E155}" srcOrd="1" destOrd="0" parTransId="{C225AF1D-F9F0-4353-A724-8C90F3B679BB}" sibTransId="{9B944067-30F6-4B7D-B212-B672509CA090}"/>
    <dgm:cxn modelId="{1B5B9467-EE64-4A6B-9840-12B776C38AB2}" type="presOf" srcId="{F3FA00AF-8D83-474E-A994-DE0B209AD9F2}" destId="{A5AA6334-CCF2-46B8-BE41-E090485707FE}" srcOrd="1" destOrd="0" presId="urn:microsoft.com/office/officeart/2005/8/layout/lProcess2"/>
    <dgm:cxn modelId="{CDF0046A-29B2-447D-BD3B-DB9D27B74D9E}" srcId="{F3FA00AF-8D83-474E-A994-DE0B209AD9F2}" destId="{4CAD2AA6-4BBA-4CD9-B71E-CF8806EAA74B}" srcOrd="1" destOrd="0" parTransId="{B51BF16F-16F2-420E-8D4E-9D4BD87506B8}" sibTransId="{B7539CD7-9B21-45B3-B327-9E2003763E63}"/>
    <dgm:cxn modelId="{0E4E756B-2AAE-4741-87EC-306D9D3A32AA}" type="presOf" srcId="{E6D58BE3-DDFC-4259-9357-D9A8914A536F}" destId="{BEAFAA85-AC36-440A-98BF-C6027F0914BE}" srcOrd="0" destOrd="0" presId="urn:microsoft.com/office/officeart/2005/8/layout/lProcess2"/>
    <dgm:cxn modelId="{86BB267B-057E-4E03-BE22-0D76E148A68F}" type="presOf" srcId="{D0ACB512-58BE-4482-921E-9B3E5C139913}" destId="{E3C10C08-848C-432D-9A7E-F8AC27DD5FAB}" srcOrd="1" destOrd="0" presId="urn:microsoft.com/office/officeart/2005/8/layout/lProcess2"/>
    <dgm:cxn modelId="{CAB17A7B-85BD-455B-A61B-A9B77082D1F5}" srcId="{6B20F31E-86BD-44E2-BD4C-3353CA0C6078}" destId="{E6D58BE3-DDFC-4259-9357-D9A8914A536F}" srcOrd="1" destOrd="0" parTransId="{A014038C-9A82-42F1-B664-A5D2E4CF3B13}" sibTransId="{5FF74180-4CD6-4E09-AE69-41C50A5D0A7B}"/>
    <dgm:cxn modelId="{78DE328A-77C8-4BEA-9647-2A7F6E6C7E01}" type="presOf" srcId="{F3FA00AF-8D83-474E-A994-DE0B209AD9F2}" destId="{5532D79E-9316-436C-A933-F369F42E32B2}" srcOrd="0" destOrd="0" presId="urn:microsoft.com/office/officeart/2005/8/layout/lProcess2"/>
    <dgm:cxn modelId="{2555349C-BAFB-49A8-A244-365AC2124E71}" type="presOf" srcId="{A75A8CEC-27A7-44B6-9ECC-7F75026BBB86}" destId="{ECCA00B3-2D3F-4D2D-ABF5-2AD65A8BF0AF}" srcOrd="0" destOrd="0" presId="urn:microsoft.com/office/officeart/2005/8/layout/lProcess2"/>
    <dgm:cxn modelId="{42467EA0-F93D-4CA6-A67A-1681FAD71641}" type="presOf" srcId="{FDD028AF-954D-4D86-A071-39A285EAC64B}" destId="{F908F73E-8AA2-4191-A771-6241A62F565D}" srcOrd="0" destOrd="0" presId="urn:microsoft.com/office/officeart/2005/8/layout/lProcess2"/>
    <dgm:cxn modelId="{2E5375A7-787B-4334-8C4F-355FA4A7C6B3}" srcId="{85EA38ED-6500-46C1-999B-B4D422708C6B}" destId="{A75A8CEC-27A7-44B6-9ECC-7F75026BBB86}" srcOrd="0" destOrd="0" parTransId="{42D2B788-B599-43BA-88A4-E4EB39EA5394}" sibTransId="{B399BE93-3C4B-4A61-9596-A585CA0CD3F1}"/>
    <dgm:cxn modelId="{AEAAF8BA-A598-443E-9831-152A8ABCE00A}" srcId="{D0ACB512-58BE-4482-921E-9B3E5C139913}" destId="{BB80C186-10E7-42EB-881D-BCB5B0A5470B}" srcOrd="1" destOrd="0" parTransId="{12555D03-93CE-4792-A42A-B5ABE8BAD330}" sibTransId="{DF76F89B-E456-4EE6-B5A2-22F1F6CE42E5}"/>
    <dgm:cxn modelId="{D070F5C1-4E09-4503-A4CA-3A1A596326F7}" type="presOf" srcId="{4CAD2AA6-4BBA-4CD9-B71E-CF8806EAA74B}" destId="{4419D072-C92E-42C8-860A-9BABCFC7B073}" srcOrd="0" destOrd="0" presId="urn:microsoft.com/office/officeart/2005/8/layout/lProcess2"/>
    <dgm:cxn modelId="{1E2E72C2-F756-4707-AD1B-B72699CCF7DE}" type="presOf" srcId="{03E65802-A5F2-443B-BBD0-3F769447E155}" destId="{C65EB1F8-39F3-45C9-ADF8-8882976E83CA}" srcOrd="0" destOrd="0" presId="urn:microsoft.com/office/officeart/2005/8/layout/lProcess2"/>
    <dgm:cxn modelId="{735A12DA-D2AA-4FC7-B72F-8533716CF444}" srcId="{F3FA00AF-8D83-474E-A994-DE0B209AD9F2}" destId="{FDD028AF-954D-4D86-A071-39A285EAC64B}" srcOrd="0" destOrd="0" parTransId="{32D66E66-EC8A-4D1C-A71B-66FB2BDC8D30}" sibTransId="{B2AF0B91-FA21-4C11-924C-8F74CC2DFA76}"/>
    <dgm:cxn modelId="{5E7AB5E3-6A4E-4FC3-84B7-392C63BB28C1}" srcId="{6B20F31E-86BD-44E2-BD4C-3353CA0C6078}" destId="{85EA38ED-6500-46C1-999B-B4D422708C6B}" srcOrd="3" destOrd="0" parTransId="{5CC27D9E-9E3C-4F60-83BA-CC9884599623}" sibTransId="{AA999C35-FB6F-44DE-BE35-58ABD9386347}"/>
    <dgm:cxn modelId="{CF945FE4-F3F8-4418-9273-FE3A16694122}" type="presOf" srcId="{3310F347-3FBE-4C58-9735-70D1AABBCAB3}" destId="{EBA43D85-A974-4A10-B952-5ACC9B1FDF46}" srcOrd="0" destOrd="0" presId="urn:microsoft.com/office/officeart/2005/8/layout/lProcess2"/>
    <dgm:cxn modelId="{07CA53F4-9345-44E5-BAA8-1A8533260919}" type="presOf" srcId="{85EA38ED-6500-46C1-999B-B4D422708C6B}" destId="{38E4F819-FF13-4C86-B311-39A8EC780452}" srcOrd="1" destOrd="0" presId="urn:microsoft.com/office/officeart/2005/8/layout/lProcess2"/>
    <dgm:cxn modelId="{0FF974F9-46D0-4794-9ED3-02E87EEA9E41}" type="presOf" srcId="{D0ACB512-58BE-4482-921E-9B3E5C139913}" destId="{BBF9F6C9-F78C-4506-8B94-30BEFCBBF034}" srcOrd="0" destOrd="0" presId="urn:microsoft.com/office/officeart/2005/8/layout/lProcess2"/>
    <dgm:cxn modelId="{9BC3C0C9-9287-4FF9-B0B3-769049E0CF2C}" type="presParOf" srcId="{BB6F95AB-9A72-485B-9912-932F6356798D}" destId="{7ED8C92A-6FD1-45F5-86BD-A9D9AF503EC3}" srcOrd="0" destOrd="0" presId="urn:microsoft.com/office/officeart/2005/8/layout/lProcess2"/>
    <dgm:cxn modelId="{10B83416-0FC3-4770-9CF3-29C9C720B451}" type="presParOf" srcId="{7ED8C92A-6FD1-45F5-86BD-A9D9AF503EC3}" destId="{5532D79E-9316-436C-A933-F369F42E32B2}" srcOrd="0" destOrd="0" presId="urn:microsoft.com/office/officeart/2005/8/layout/lProcess2"/>
    <dgm:cxn modelId="{8BD7B0BE-5E34-489D-91A6-E3E2E52AD979}" type="presParOf" srcId="{7ED8C92A-6FD1-45F5-86BD-A9D9AF503EC3}" destId="{A5AA6334-CCF2-46B8-BE41-E090485707FE}" srcOrd="1" destOrd="0" presId="urn:microsoft.com/office/officeart/2005/8/layout/lProcess2"/>
    <dgm:cxn modelId="{081BEAF3-6E13-42F1-9C95-2E97911CDA45}" type="presParOf" srcId="{7ED8C92A-6FD1-45F5-86BD-A9D9AF503EC3}" destId="{5F3B0A61-B709-43B5-B9DE-9ADC2A399949}" srcOrd="2" destOrd="0" presId="urn:microsoft.com/office/officeart/2005/8/layout/lProcess2"/>
    <dgm:cxn modelId="{C751273B-748D-4369-B955-2E282DE2233D}" type="presParOf" srcId="{5F3B0A61-B709-43B5-B9DE-9ADC2A399949}" destId="{698F5BCD-E284-4CB7-8BD1-2D6E1ABF61A0}" srcOrd="0" destOrd="0" presId="urn:microsoft.com/office/officeart/2005/8/layout/lProcess2"/>
    <dgm:cxn modelId="{5EFFFE75-15F1-4458-AEA9-47655B0ECBCE}" type="presParOf" srcId="{698F5BCD-E284-4CB7-8BD1-2D6E1ABF61A0}" destId="{F908F73E-8AA2-4191-A771-6241A62F565D}" srcOrd="0" destOrd="0" presId="urn:microsoft.com/office/officeart/2005/8/layout/lProcess2"/>
    <dgm:cxn modelId="{EB58D816-5659-4124-9916-5547FD9E5F97}" type="presParOf" srcId="{698F5BCD-E284-4CB7-8BD1-2D6E1ABF61A0}" destId="{2B1D75F2-4E1B-4DE2-97C6-81564ECF876B}" srcOrd="1" destOrd="0" presId="urn:microsoft.com/office/officeart/2005/8/layout/lProcess2"/>
    <dgm:cxn modelId="{FD9ED197-766A-416F-84CA-A9DDE4DB4A38}" type="presParOf" srcId="{698F5BCD-E284-4CB7-8BD1-2D6E1ABF61A0}" destId="{4419D072-C92E-42C8-860A-9BABCFC7B073}" srcOrd="2" destOrd="0" presId="urn:microsoft.com/office/officeart/2005/8/layout/lProcess2"/>
    <dgm:cxn modelId="{B31E0D1D-24E4-4119-A951-CD6FBECDAEDC}" type="presParOf" srcId="{BB6F95AB-9A72-485B-9912-932F6356798D}" destId="{83A97F29-FB2D-4A7C-85CB-82DADA6F1300}" srcOrd="1" destOrd="0" presId="urn:microsoft.com/office/officeart/2005/8/layout/lProcess2"/>
    <dgm:cxn modelId="{7C4222D9-CB9A-45A2-9B79-D283B94BC8FB}" type="presParOf" srcId="{BB6F95AB-9A72-485B-9912-932F6356798D}" destId="{52A71FE8-71F1-408B-8848-08FE0C09D564}" srcOrd="2" destOrd="0" presId="urn:microsoft.com/office/officeart/2005/8/layout/lProcess2"/>
    <dgm:cxn modelId="{87209EEC-FD22-4ADD-BC24-5A2F7087B459}" type="presParOf" srcId="{52A71FE8-71F1-408B-8848-08FE0C09D564}" destId="{BEAFAA85-AC36-440A-98BF-C6027F0914BE}" srcOrd="0" destOrd="0" presId="urn:microsoft.com/office/officeart/2005/8/layout/lProcess2"/>
    <dgm:cxn modelId="{EE4F5FCA-61E2-43FB-ADB0-6351B1D712D5}" type="presParOf" srcId="{52A71FE8-71F1-408B-8848-08FE0C09D564}" destId="{4AA88A59-7A91-40D8-B358-40B995215EEB}" srcOrd="1" destOrd="0" presId="urn:microsoft.com/office/officeart/2005/8/layout/lProcess2"/>
    <dgm:cxn modelId="{C9CC2539-7459-4156-91F4-425AB813F39F}" type="presParOf" srcId="{52A71FE8-71F1-408B-8848-08FE0C09D564}" destId="{E6C46146-DA38-49B7-AE15-75876C4841E3}" srcOrd="2" destOrd="0" presId="urn:microsoft.com/office/officeart/2005/8/layout/lProcess2"/>
    <dgm:cxn modelId="{90D93D0F-B609-45C0-9525-003489C2E4A9}" type="presParOf" srcId="{E6C46146-DA38-49B7-AE15-75876C4841E3}" destId="{2495E3EE-A6C0-451F-B7B2-26C14AC7A454}" srcOrd="0" destOrd="0" presId="urn:microsoft.com/office/officeart/2005/8/layout/lProcess2"/>
    <dgm:cxn modelId="{35294B37-FED0-43D9-8063-26513FB88F7E}" type="presParOf" srcId="{2495E3EE-A6C0-451F-B7B2-26C14AC7A454}" destId="{EBA43D85-A974-4A10-B952-5ACC9B1FDF46}" srcOrd="0" destOrd="0" presId="urn:microsoft.com/office/officeart/2005/8/layout/lProcess2"/>
    <dgm:cxn modelId="{D35AC875-7380-4700-828E-AD3B5A289A0C}" type="presParOf" srcId="{2495E3EE-A6C0-451F-B7B2-26C14AC7A454}" destId="{6296BAE8-5D8F-46BF-8376-97A4340D14EE}" srcOrd="1" destOrd="0" presId="urn:microsoft.com/office/officeart/2005/8/layout/lProcess2"/>
    <dgm:cxn modelId="{4BBD686E-5216-4A98-9EB5-2326B6F5D3D0}" type="presParOf" srcId="{2495E3EE-A6C0-451F-B7B2-26C14AC7A454}" destId="{C65EB1F8-39F3-45C9-ADF8-8882976E83CA}" srcOrd="2" destOrd="0" presId="urn:microsoft.com/office/officeart/2005/8/layout/lProcess2"/>
    <dgm:cxn modelId="{1E8B4B41-A17A-4883-A536-EB2FB10AC870}" type="presParOf" srcId="{BB6F95AB-9A72-485B-9912-932F6356798D}" destId="{43B97E6D-1014-4556-90AA-6E3529205A3D}" srcOrd="3" destOrd="0" presId="urn:microsoft.com/office/officeart/2005/8/layout/lProcess2"/>
    <dgm:cxn modelId="{761D522C-F70B-42E4-9CD8-DAD73BC6A352}" type="presParOf" srcId="{BB6F95AB-9A72-485B-9912-932F6356798D}" destId="{14B510C5-493B-49DB-BF16-AE936CB144CF}" srcOrd="4" destOrd="0" presId="urn:microsoft.com/office/officeart/2005/8/layout/lProcess2"/>
    <dgm:cxn modelId="{402C788E-CFCC-4CAE-8A9A-EEC6FB0833F3}" type="presParOf" srcId="{14B510C5-493B-49DB-BF16-AE936CB144CF}" destId="{BBF9F6C9-F78C-4506-8B94-30BEFCBBF034}" srcOrd="0" destOrd="0" presId="urn:microsoft.com/office/officeart/2005/8/layout/lProcess2"/>
    <dgm:cxn modelId="{5647DD4E-9979-41DD-9BE5-22759945D366}" type="presParOf" srcId="{14B510C5-493B-49DB-BF16-AE936CB144CF}" destId="{E3C10C08-848C-432D-9A7E-F8AC27DD5FAB}" srcOrd="1" destOrd="0" presId="urn:microsoft.com/office/officeart/2005/8/layout/lProcess2"/>
    <dgm:cxn modelId="{F86A68DF-9A96-437D-AE49-BF56EF948DFF}" type="presParOf" srcId="{14B510C5-493B-49DB-BF16-AE936CB144CF}" destId="{862C4647-3844-4CF8-A14D-B05E918BC22D}" srcOrd="2" destOrd="0" presId="urn:microsoft.com/office/officeart/2005/8/layout/lProcess2"/>
    <dgm:cxn modelId="{FB3C3A11-57D5-47B2-8C2B-6027F58A90A6}" type="presParOf" srcId="{862C4647-3844-4CF8-A14D-B05E918BC22D}" destId="{1DC3BE03-8A8B-48AF-B7B8-8F6DEDD0C3BD}" srcOrd="0" destOrd="0" presId="urn:microsoft.com/office/officeart/2005/8/layout/lProcess2"/>
    <dgm:cxn modelId="{3E9D8DC7-089F-420B-B210-AC4115564FFA}" type="presParOf" srcId="{1DC3BE03-8A8B-48AF-B7B8-8F6DEDD0C3BD}" destId="{776594C8-060A-4A33-9637-9D273B09AEF9}" srcOrd="0" destOrd="0" presId="urn:microsoft.com/office/officeart/2005/8/layout/lProcess2"/>
    <dgm:cxn modelId="{BDDC192F-3A88-4CB6-9AC8-38DF58C1DCD5}" type="presParOf" srcId="{1DC3BE03-8A8B-48AF-B7B8-8F6DEDD0C3BD}" destId="{AAEAC1ED-9A88-49F9-8694-632A1FE1C9F8}" srcOrd="1" destOrd="0" presId="urn:microsoft.com/office/officeart/2005/8/layout/lProcess2"/>
    <dgm:cxn modelId="{20D7BA7F-2C07-42C4-9E43-16C336C767FB}" type="presParOf" srcId="{1DC3BE03-8A8B-48AF-B7B8-8F6DEDD0C3BD}" destId="{AEC29ED3-4523-4501-BDED-1B77D2C4A336}" srcOrd="2" destOrd="0" presId="urn:microsoft.com/office/officeart/2005/8/layout/lProcess2"/>
    <dgm:cxn modelId="{7E2DE52A-0FF1-4280-80E8-C6437EFB588D}" type="presParOf" srcId="{BB6F95AB-9A72-485B-9912-932F6356798D}" destId="{EA52142E-C4FC-4FCC-BD11-D9B68221C87F}" srcOrd="5" destOrd="0" presId="urn:microsoft.com/office/officeart/2005/8/layout/lProcess2"/>
    <dgm:cxn modelId="{652E3DFB-1705-4BE5-8C5E-6AFDB52C716B}" type="presParOf" srcId="{BB6F95AB-9A72-485B-9912-932F6356798D}" destId="{67881581-CC41-47A7-97D0-F37722AE619D}" srcOrd="6" destOrd="0" presId="urn:microsoft.com/office/officeart/2005/8/layout/lProcess2"/>
    <dgm:cxn modelId="{2DC9C6A3-3CAF-4CE5-BCF6-7604BD700479}" type="presParOf" srcId="{67881581-CC41-47A7-97D0-F37722AE619D}" destId="{B9E1FBE8-111E-45EA-926A-B681BF687516}" srcOrd="0" destOrd="0" presId="urn:microsoft.com/office/officeart/2005/8/layout/lProcess2"/>
    <dgm:cxn modelId="{6BDAFCFE-58E0-40BC-BC10-92665EB462AA}" type="presParOf" srcId="{67881581-CC41-47A7-97D0-F37722AE619D}" destId="{38E4F819-FF13-4C86-B311-39A8EC780452}" srcOrd="1" destOrd="0" presId="urn:microsoft.com/office/officeart/2005/8/layout/lProcess2"/>
    <dgm:cxn modelId="{AFFFE888-DD7C-4611-8A9B-BDE242609D33}" type="presParOf" srcId="{67881581-CC41-47A7-97D0-F37722AE619D}" destId="{D2839699-8B6A-4666-9DD1-6D1D005BA6DA}" srcOrd="2" destOrd="0" presId="urn:microsoft.com/office/officeart/2005/8/layout/lProcess2"/>
    <dgm:cxn modelId="{3B3BA749-DC55-41FD-9754-19E36B3D36C9}" type="presParOf" srcId="{D2839699-8B6A-4666-9DD1-6D1D005BA6DA}" destId="{0F792BB5-7BB4-44BE-AEBD-166C2E072780}" srcOrd="0" destOrd="0" presId="urn:microsoft.com/office/officeart/2005/8/layout/lProcess2"/>
    <dgm:cxn modelId="{9DBF6CEC-F446-45AA-AC79-43037268EEF6}" type="presParOf" srcId="{0F792BB5-7BB4-44BE-AEBD-166C2E072780}" destId="{ECCA00B3-2D3F-4D2D-ABF5-2AD65A8BF0A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51D79C-1764-4C7A-A01B-D3A151B5ABE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E1D8CD36-FBB5-4859-8E86-E162918D5DAD}">
      <dgm:prSet phldrT="[Text]" custT="1"/>
      <dgm:spPr/>
      <dgm:t>
        <a:bodyPr/>
        <a:lstStyle/>
        <a:p>
          <a:r>
            <a:rPr lang="kk-KZ" sz="2100" b="1" noProof="0" dirty="0">
              <a:latin typeface="+mn-lt"/>
            </a:rPr>
            <a:t>ӘМБЕБАП ӘРЕКЕТТЕР</a:t>
          </a:r>
          <a:endParaRPr lang="en-US" sz="2100" b="1" noProof="0" dirty="0">
            <a:latin typeface="+mn-lt"/>
          </a:endParaRPr>
        </a:p>
        <a:p>
          <a:r>
            <a:rPr lang="kk-KZ" sz="2000" i="1" noProof="0" dirty="0">
              <a:latin typeface="+mn-lt"/>
            </a:rPr>
            <a:t>Алдын-алу</a:t>
          </a:r>
          <a:endParaRPr lang="en-US" sz="2000" i="1" noProof="0" dirty="0">
            <a:latin typeface="+mn-lt"/>
          </a:endParaRPr>
        </a:p>
      </dgm:t>
    </dgm:pt>
    <dgm:pt modelId="{95A50BBC-FBC2-40C4-9815-433E05271018}" type="parTrans" cxnId="{E0767AC9-C3D5-405D-803A-F115C0C2425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58A89414-9C21-4720-8860-7CC691C808E5}" type="sibTrans" cxnId="{E0767AC9-C3D5-405D-803A-F115C0C2425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30734ED3-D0B9-487B-8BAC-A18B677FFD86}">
      <dgm:prSet phldrT="[Text]"/>
      <dgm:spPr/>
      <dgm:t>
        <a:bodyPr/>
        <a:lstStyle/>
        <a:p>
          <a:r>
            <a:rPr lang="kk-KZ" noProof="0" dirty="0">
              <a:latin typeface="+mn-lt"/>
              <a:cs typeface="Calibri" panose="020F0502020204030204" pitchFamily="34" charset="0"/>
            </a:rPr>
            <a:t>Қызметкерлер жиналысы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27F712A5-2CAF-4EC7-B573-C76AB3505C7C}" type="parTrans" cxnId="{CE44A353-799E-4CEB-AE10-F5BF18EF5D4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E5C2E007-1EC0-4B82-90C8-3CA579956D58}" type="sibTrans" cxnId="{CE44A353-799E-4CEB-AE10-F5BF18EF5D4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95617E5C-59FD-4EF7-9ADE-68FE38974EA6}">
      <dgm:prSet/>
      <dgm:spPr/>
      <dgm:t>
        <a:bodyPr/>
        <a:lstStyle/>
        <a:p>
          <a:r>
            <a:rPr lang="kk-KZ" noProof="0" dirty="0">
              <a:latin typeface="+mn-lt"/>
              <a:cs typeface="Calibri" panose="020F0502020204030204" pitchFamily="34" charset="0"/>
            </a:rPr>
            <a:t>Жұмысты бастау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122FE654-5FEE-47C3-8804-91B8864ACD5D}" type="parTrans" cxnId="{468B620E-1E2F-4F9C-9CF5-0E51BF6A45FD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7A7EADFB-A795-481B-A515-E8473E60BCF4}" type="sibTrans" cxnId="{468B620E-1E2F-4F9C-9CF5-0E51BF6A45FD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7F487AFA-EEB2-4DD3-9627-FCFBF93D58CC}">
      <dgm:prSet/>
      <dgm:spPr/>
      <dgm:t>
        <a:bodyPr/>
        <a:lstStyle/>
        <a:p>
          <a:r>
            <a:rPr lang="kk-KZ" b="0" i="0" u="none" dirty="0"/>
            <a:t>Ата-аналар жиналысы, ата-аналарға арналған брошюра мен нұсқаулық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0EE1FA78-76B3-4152-8ABF-0839A2316663}" type="parTrans" cxnId="{FCD6631D-8F08-41FA-BAD3-B9247EC5DAA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A1404CC-CE38-45B1-9A4E-030D76F28AD9}" type="sibTrans" cxnId="{FCD6631D-8F08-41FA-BAD3-B9247EC5DAA1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4D3E946D-20AB-4948-BEFF-927C36E3C74B}">
      <dgm:prSet/>
      <dgm:spPr/>
      <dgm:t>
        <a:bodyPr/>
        <a:lstStyle/>
        <a:p>
          <a:r>
            <a:rPr lang="kk-KZ" noProof="0" dirty="0">
              <a:latin typeface="+mn-lt"/>
              <a:cs typeface="Calibri" panose="020F0502020204030204" pitchFamily="34" charset="0"/>
            </a:rPr>
            <a:t>Постерлер мен анық көрінетін кеудешелер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17DF8181-5F39-470A-A137-7B350A6F81ED}" type="parTrans" cxnId="{109DF1DD-C4C6-4D2B-8C92-D8C4AA4F07C2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0E835BBF-0501-477C-9D3D-4D3BD4BDFD72}" type="sibTrans" cxnId="{109DF1DD-C4C6-4D2B-8C92-D8C4AA4F07C2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CB093DE8-F742-46FF-B18F-0B49FC188E47}">
      <dgm:prSet/>
      <dgm:spPr/>
      <dgm:t>
        <a:bodyPr/>
        <a:lstStyle/>
        <a:p>
          <a:r>
            <a:rPr lang="kk-KZ" noProof="0" dirty="0">
              <a:latin typeface="+mn-lt"/>
              <a:cs typeface="Calibri" panose="020F0502020204030204" pitchFamily="34" charset="0"/>
            </a:rPr>
            <a:t>Онлайн </a:t>
          </a:r>
          <a:r>
            <a:rPr lang="en-US" noProof="0" dirty="0" err="1">
              <a:latin typeface="+mn-lt"/>
              <a:cs typeface="Calibri" panose="020F0502020204030204" pitchFamily="34" charset="0"/>
            </a:rPr>
            <a:t>KiVa</a:t>
          </a:r>
          <a:r>
            <a:rPr lang="en-US" noProof="0" dirty="0">
              <a:latin typeface="+mn-lt"/>
              <a:cs typeface="Calibri" panose="020F0502020204030204" pitchFamily="34" charset="0"/>
            </a:rPr>
            <a:t> </a:t>
          </a:r>
          <a:r>
            <a:rPr lang="kk-KZ" noProof="0" dirty="0">
              <a:latin typeface="+mn-lt"/>
              <a:cs typeface="Calibri" panose="020F0502020204030204" pitchFamily="34" charset="0"/>
            </a:rPr>
            <a:t>ойындары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1E6F1986-9D89-43E9-8FEC-BBB54D8AB553}" type="sibTrans" cxnId="{4F961B73-EA48-465E-B6FD-0B7977F2A795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E7DB5A2E-D376-4B1C-982F-F2AF486584A5}" type="parTrans" cxnId="{4F961B73-EA48-465E-B6FD-0B7977F2A795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FCFE8925-53C1-4C97-BAED-34F9B0C08D2F}">
      <dgm:prSet/>
      <dgm:spPr/>
      <dgm:t>
        <a:bodyPr/>
        <a:lstStyle/>
        <a:p>
          <a:r>
            <a:rPr lang="en-US" u="none" strike="noStrike" dirty="0" err="1">
              <a:effectLst/>
            </a:rPr>
            <a:t>KiVa</a:t>
          </a:r>
          <a:r>
            <a:rPr lang="en-US" u="none" strike="noStrike" dirty="0">
              <a:effectLst/>
            </a:rPr>
            <a:t> </a:t>
          </a:r>
          <a:r>
            <a:rPr lang="en-US" u="none" strike="noStrike" dirty="0" err="1">
              <a:effectLst/>
            </a:rPr>
            <a:t>cабақтары</a:t>
          </a:r>
          <a:endParaRPr lang="en-US" noProof="0" dirty="0">
            <a:latin typeface="+mn-lt"/>
            <a:cs typeface="Calibri" panose="020F0502020204030204" pitchFamily="34" charset="0"/>
          </a:endParaRPr>
        </a:p>
      </dgm:t>
    </dgm:pt>
    <dgm:pt modelId="{BF9F321E-F57C-4547-A10B-BF309AA85A25}" type="sibTrans" cxnId="{C180DEBB-8584-4914-876D-0A0628EA1828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B2CC9471-DFEE-41AB-951C-828EBD26B2A5}" type="parTrans" cxnId="{C180DEBB-8584-4914-876D-0A0628EA1828}">
      <dgm:prSet/>
      <dgm:spPr/>
      <dgm:t>
        <a:bodyPr/>
        <a:lstStyle/>
        <a:p>
          <a:endParaRPr lang="en-US" noProof="0" dirty="0">
            <a:latin typeface="+mn-lt"/>
          </a:endParaRPr>
        </a:p>
      </dgm:t>
    </dgm:pt>
    <dgm:pt modelId="{4B4B7921-4AB3-4AAC-A88D-E8A751F92891}" type="pres">
      <dgm:prSet presAssocID="{D151D79C-1764-4C7A-A01B-D3A151B5ABEB}" presName="linear" presStyleCnt="0">
        <dgm:presLayoutVars>
          <dgm:dir/>
          <dgm:animLvl val="lvl"/>
          <dgm:resizeHandles val="exact"/>
        </dgm:presLayoutVars>
      </dgm:prSet>
      <dgm:spPr/>
    </dgm:pt>
    <dgm:pt modelId="{534818E8-A005-47C1-B118-1CF711E1BDA7}" type="pres">
      <dgm:prSet presAssocID="{E1D8CD36-FBB5-4859-8E86-E162918D5DAD}" presName="parentLin" presStyleCnt="0"/>
      <dgm:spPr/>
    </dgm:pt>
    <dgm:pt modelId="{C88C840E-0677-4F7E-9213-579C2067818E}" type="pres">
      <dgm:prSet presAssocID="{E1D8CD36-FBB5-4859-8E86-E162918D5DAD}" presName="parentLeftMargin" presStyleLbl="node1" presStyleIdx="0" presStyleCnt="1"/>
      <dgm:spPr/>
    </dgm:pt>
    <dgm:pt modelId="{D36D8EE6-40E7-45AD-B3F7-A05C2A5F34D6}" type="pres">
      <dgm:prSet presAssocID="{E1D8CD36-FBB5-4859-8E86-E162918D5DAD}" presName="parentText" presStyleLbl="node1" presStyleIdx="0" presStyleCnt="1" custLinFactNeighborX="-55556" custLinFactNeighborY="-14952">
        <dgm:presLayoutVars>
          <dgm:chMax val="0"/>
          <dgm:bulletEnabled val="1"/>
        </dgm:presLayoutVars>
      </dgm:prSet>
      <dgm:spPr/>
    </dgm:pt>
    <dgm:pt modelId="{B12CB88D-CA5E-4F4F-AAEE-C5FE4D25AAE7}" type="pres">
      <dgm:prSet presAssocID="{E1D8CD36-FBB5-4859-8E86-E162918D5DAD}" presName="negativeSpace" presStyleCnt="0"/>
      <dgm:spPr/>
    </dgm:pt>
    <dgm:pt modelId="{0E5C1D23-6495-40A4-BEDA-0E7F17B58649}" type="pres">
      <dgm:prSet presAssocID="{E1D8CD36-FBB5-4859-8E86-E162918D5DA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8B620E-1E2F-4F9C-9CF5-0E51BF6A45FD}" srcId="{E1D8CD36-FBB5-4859-8E86-E162918D5DAD}" destId="{95617E5C-59FD-4EF7-9ADE-68FE38974EA6}" srcOrd="1" destOrd="0" parTransId="{122FE654-5FEE-47C3-8804-91B8864ACD5D}" sibTransId="{7A7EADFB-A795-481B-A515-E8473E60BCF4}"/>
    <dgm:cxn modelId="{FCD6631D-8F08-41FA-BAD3-B9247EC5DAA1}" srcId="{E1D8CD36-FBB5-4859-8E86-E162918D5DAD}" destId="{7F487AFA-EEB2-4DD3-9627-FCFBF93D58CC}" srcOrd="2" destOrd="0" parTransId="{0EE1FA78-76B3-4152-8ABF-0839A2316663}" sibTransId="{BA1404CC-CE38-45B1-9A4E-030D76F28AD9}"/>
    <dgm:cxn modelId="{A530CC20-C4EF-4D5A-B553-F046300ECACD}" type="presOf" srcId="{95617E5C-59FD-4EF7-9ADE-68FE38974EA6}" destId="{0E5C1D23-6495-40A4-BEDA-0E7F17B58649}" srcOrd="0" destOrd="1" presId="urn:microsoft.com/office/officeart/2005/8/layout/list1"/>
    <dgm:cxn modelId="{5E2AEB20-5791-4D34-942D-B022305F78D6}" type="presOf" srcId="{4D3E946D-20AB-4948-BEFF-927C36E3C74B}" destId="{0E5C1D23-6495-40A4-BEDA-0E7F17B58649}" srcOrd="0" destOrd="3" presId="urn:microsoft.com/office/officeart/2005/8/layout/list1"/>
    <dgm:cxn modelId="{99F0A938-AC80-4C19-B3AF-F2B3BC1DA554}" type="presOf" srcId="{E1D8CD36-FBB5-4859-8E86-E162918D5DAD}" destId="{D36D8EE6-40E7-45AD-B3F7-A05C2A5F34D6}" srcOrd="1" destOrd="0" presId="urn:microsoft.com/office/officeart/2005/8/layout/list1"/>
    <dgm:cxn modelId="{1162BF5B-5712-4F24-BD6E-3B9FF50E03FE}" type="presOf" srcId="{E1D8CD36-FBB5-4859-8E86-E162918D5DAD}" destId="{C88C840E-0677-4F7E-9213-579C2067818E}" srcOrd="0" destOrd="0" presId="urn:microsoft.com/office/officeart/2005/8/layout/list1"/>
    <dgm:cxn modelId="{2DE31550-A144-435E-9854-FB90D28FB295}" type="presOf" srcId="{D151D79C-1764-4C7A-A01B-D3A151B5ABEB}" destId="{4B4B7921-4AB3-4AAC-A88D-E8A751F92891}" srcOrd="0" destOrd="0" presId="urn:microsoft.com/office/officeart/2005/8/layout/list1"/>
    <dgm:cxn modelId="{4F961B73-EA48-465E-B6FD-0B7977F2A795}" srcId="{E1D8CD36-FBB5-4859-8E86-E162918D5DAD}" destId="{CB093DE8-F742-46FF-B18F-0B49FC188E47}" srcOrd="5" destOrd="0" parTransId="{E7DB5A2E-D376-4B1C-982F-F2AF486584A5}" sibTransId="{1E6F1986-9D89-43E9-8FEC-BBB54D8AB553}"/>
    <dgm:cxn modelId="{0E133D53-6A09-42DE-92D5-AB14AE875483}" type="presOf" srcId="{FCFE8925-53C1-4C97-BAED-34F9B0C08D2F}" destId="{0E5C1D23-6495-40A4-BEDA-0E7F17B58649}" srcOrd="0" destOrd="4" presId="urn:microsoft.com/office/officeart/2005/8/layout/list1"/>
    <dgm:cxn modelId="{CE44A353-799E-4CEB-AE10-F5BF18EF5D41}" srcId="{E1D8CD36-FBB5-4859-8E86-E162918D5DAD}" destId="{30734ED3-D0B9-487B-8BAC-A18B677FFD86}" srcOrd="0" destOrd="0" parTransId="{27F712A5-2CAF-4EC7-B573-C76AB3505C7C}" sibTransId="{E5C2E007-1EC0-4B82-90C8-3CA579956D58}"/>
    <dgm:cxn modelId="{A9A60697-F189-4487-8BF9-D922F5B7775B}" type="presOf" srcId="{CB093DE8-F742-46FF-B18F-0B49FC188E47}" destId="{0E5C1D23-6495-40A4-BEDA-0E7F17B58649}" srcOrd="0" destOrd="5" presId="urn:microsoft.com/office/officeart/2005/8/layout/list1"/>
    <dgm:cxn modelId="{C180DEBB-8584-4914-876D-0A0628EA1828}" srcId="{E1D8CD36-FBB5-4859-8E86-E162918D5DAD}" destId="{FCFE8925-53C1-4C97-BAED-34F9B0C08D2F}" srcOrd="4" destOrd="0" parTransId="{B2CC9471-DFEE-41AB-951C-828EBD26B2A5}" sibTransId="{BF9F321E-F57C-4547-A10B-BF309AA85A25}"/>
    <dgm:cxn modelId="{E57639C8-2204-45B7-B876-8D42362F4905}" type="presOf" srcId="{30734ED3-D0B9-487B-8BAC-A18B677FFD86}" destId="{0E5C1D23-6495-40A4-BEDA-0E7F17B58649}" srcOrd="0" destOrd="0" presId="urn:microsoft.com/office/officeart/2005/8/layout/list1"/>
    <dgm:cxn modelId="{E0767AC9-C3D5-405D-803A-F115C0C24251}" srcId="{D151D79C-1764-4C7A-A01B-D3A151B5ABEB}" destId="{E1D8CD36-FBB5-4859-8E86-E162918D5DAD}" srcOrd="0" destOrd="0" parTransId="{95A50BBC-FBC2-40C4-9815-433E05271018}" sibTransId="{58A89414-9C21-4720-8860-7CC691C808E5}"/>
    <dgm:cxn modelId="{109DF1DD-C4C6-4D2B-8C92-D8C4AA4F07C2}" srcId="{E1D8CD36-FBB5-4859-8E86-E162918D5DAD}" destId="{4D3E946D-20AB-4948-BEFF-927C36E3C74B}" srcOrd="3" destOrd="0" parTransId="{17DF8181-5F39-470A-A137-7B350A6F81ED}" sibTransId="{0E835BBF-0501-477C-9D3D-4D3BD4BDFD72}"/>
    <dgm:cxn modelId="{F2DC5FE8-3406-4591-B272-D0AADE0CE61F}" type="presOf" srcId="{7F487AFA-EEB2-4DD3-9627-FCFBF93D58CC}" destId="{0E5C1D23-6495-40A4-BEDA-0E7F17B58649}" srcOrd="0" destOrd="2" presId="urn:microsoft.com/office/officeart/2005/8/layout/list1"/>
    <dgm:cxn modelId="{218F60DC-52B5-4A63-845D-CBD252AF919E}" type="presParOf" srcId="{4B4B7921-4AB3-4AAC-A88D-E8A751F92891}" destId="{534818E8-A005-47C1-B118-1CF711E1BDA7}" srcOrd="0" destOrd="0" presId="urn:microsoft.com/office/officeart/2005/8/layout/list1"/>
    <dgm:cxn modelId="{542FE361-EAAF-4C3F-A94F-3677BE1C88D1}" type="presParOf" srcId="{534818E8-A005-47C1-B118-1CF711E1BDA7}" destId="{C88C840E-0677-4F7E-9213-579C2067818E}" srcOrd="0" destOrd="0" presId="urn:microsoft.com/office/officeart/2005/8/layout/list1"/>
    <dgm:cxn modelId="{E60830D0-F665-44C6-980B-831C1477DFB4}" type="presParOf" srcId="{534818E8-A005-47C1-B118-1CF711E1BDA7}" destId="{D36D8EE6-40E7-45AD-B3F7-A05C2A5F34D6}" srcOrd="1" destOrd="0" presId="urn:microsoft.com/office/officeart/2005/8/layout/list1"/>
    <dgm:cxn modelId="{51C72439-029B-42D2-A71C-8BC907B4FDEC}" type="presParOf" srcId="{4B4B7921-4AB3-4AAC-A88D-E8A751F92891}" destId="{B12CB88D-CA5E-4F4F-AAEE-C5FE4D25AAE7}" srcOrd="1" destOrd="0" presId="urn:microsoft.com/office/officeart/2005/8/layout/list1"/>
    <dgm:cxn modelId="{BA88F364-6835-482A-AAC8-4786CB4F1829}" type="presParOf" srcId="{4B4B7921-4AB3-4AAC-A88D-E8A751F92891}" destId="{0E5C1D23-6495-40A4-BEDA-0E7F17B5864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631F0-B703-42F7-AAE1-3F4EA385AC99}" type="doc">
      <dgm:prSet loTypeId="urn:microsoft.com/office/officeart/2005/8/layout/lProcess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4EBB9323-3CE4-4AA4-8932-9B6FE14896AD}">
      <dgm:prSet phldrT="[Text]"/>
      <dgm:spPr/>
      <dgm:t>
        <a:bodyPr/>
        <a:lstStyle/>
        <a:p>
          <a:r>
            <a:rPr lang="kk-KZ" dirty="0">
              <a:latin typeface="+mn-lt"/>
            </a:rPr>
            <a:t>НЕ</a:t>
          </a:r>
          <a:r>
            <a:rPr lang="fi-FI" dirty="0">
              <a:latin typeface="+mn-lt"/>
            </a:rPr>
            <a:t>?</a:t>
          </a:r>
        </a:p>
      </dgm:t>
    </dgm:pt>
    <dgm:pt modelId="{6889C930-A858-4050-A0CC-2EF2C5B5D681}" type="parTrans" cxnId="{17DD55BA-FE4F-4939-B3FA-EC8FBC9950A0}">
      <dgm:prSet/>
      <dgm:spPr/>
      <dgm:t>
        <a:bodyPr/>
        <a:lstStyle/>
        <a:p>
          <a:endParaRPr lang="fi-FI"/>
        </a:p>
      </dgm:t>
    </dgm:pt>
    <dgm:pt modelId="{5F5EB70E-9CF4-4930-AB01-13270D7B3A87}" type="sibTrans" cxnId="{17DD55BA-FE4F-4939-B3FA-EC8FBC9950A0}">
      <dgm:prSet/>
      <dgm:spPr/>
      <dgm:t>
        <a:bodyPr/>
        <a:lstStyle/>
        <a:p>
          <a:endParaRPr lang="fi-FI"/>
        </a:p>
      </dgm:t>
    </dgm:pt>
    <dgm:pt modelId="{046361D9-CA8B-4A46-BC1B-0F6C57A32D67}">
      <dgm:prSet phldrT="[Text]" custT="1"/>
      <dgm:spPr/>
      <dgm:t>
        <a:bodyPr/>
        <a:lstStyle/>
        <a:p>
          <a:r>
            <a:rPr lang="kk-KZ" sz="1400" b="1" dirty="0">
              <a:latin typeface="Barlow Semi Condensed Light" panose="00000406000000000000" pitchFamily="2" charset="0"/>
            </a:rPr>
            <a:t>ҚЫЗМЕТКЕР-ЛЕР ЖИНАЛЫСЫ</a:t>
          </a:r>
          <a:endParaRPr lang="fi-FI" sz="1400" b="1" dirty="0">
            <a:latin typeface="Barlow Semi Condensed Light" panose="00000406000000000000" pitchFamily="2" charset="0"/>
          </a:endParaRPr>
        </a:p>
      </dgm:t>
    </dgm:pt>
    <dgm:pt modelId="{BE3A6E97-25A7-4C7D-8F53-ED02387FF318}" type="parTrans" cxnId="{B1587216-C0BD-4A4D-B2F5-F07E4BAAA95C}">
      <dgm:prSet/>
      <dgm:spPr/>
      <dgm:t>
        <a:bodyPr/>
        <a:lstStyle/>
        <a:p>
          <a:endParaRPr lang="fi-FI"/>
        </a:p>
      </dgm:t>
    </dgm:pt>
    <dgm:pt modelId="{017A0BD6-23C5-4D80-AE0F-34D274660109}" type="sibTrans" cxnId="{B1587216-C0BD-4A4D-B2F5-F07E4BAAA95C}">
      <dgm:prSet/>
      <dgm:spPr/>
      <dgm:t>
        <a:bodyPr/>
        <a:lstStyle/>
        <a:p>
          <a:endParaRPr lang="fi-FI"/>
        </a:p>
      </dgm:t>
    </dgm:pt>
    <dgm:pt modelId="{754C12E7-5EFD-4385-AAA5-4221076C0739}">
      <dgm:prSet phldrT="[Text]"/>
      <dgm:spPr/>
      <dgm:t>
        <a:bodyPr/>
        <a:lstStyle/>
        <a:p>
          <a:r>
            <a:rPr lang="kk-KZ" dirty="0"/>
            <a:t>КІМ</a:t>
          </a:r>
          <a:r>
            <a:rPr lang="fi-FI" dirty="0"/>
            <a:t>?</a:t>
          </a:r>
        </a:p>
      </dgm:t>
    </dgm:pt>
    <dgm:pt modelId="{0800093D-3055-4758-B80C-E100AAC3138B}" type="parTrans" cxnId="{86F8B04B-F62B-48CE-8AE2-9FEDD2820069}">
      <dgm:prSet/>
      <dgm:spPr/>
      <dgm:t>
        <a:bodyPr/>
        <a:lstStyle/>
        <a:p>
          <a:endParaRPr lang="fi-FI"/>
        </a:p>
      </dgm:t>
    </dgm:pt>
    <dgm:pt modelId="{B3A8B528-F687-4B89-B97B-C1C6ECB9C629}" type="sibTrans" cxnId="{86F8B04B-F62B-48CE-8AE2-9FEDD2820069}">
      <dgm:prSet/>
      <dgm:spPr/>
      <dgm:t>
        <a:bodyPr/>
        <a:lstStyle/>
        <a:p>
          <a:endParaRPr lang="fi-FI"/>
        </a:p>
      </dgm:t>
    </dgm:pt>
    <dgm:pt modelId="{B627CD00-45C5-4D98-A167-A210D068C483}">
      <dgm:prSet phldrT="[Text]" custT="1"/>
      <dgm:spPr/>
      <dgm:t>
        <a:bodyPr/>
        <a:lstStyle/>
        <a:p>
          <a:r>
            <a:rPr lang="kk-KZ" sz="1800" dirty="0">
              <a:latin typeface="Barlow Semi Condensed Light" panose="00000406000000000000" pitchFamily="2" charset="0"/>
            </a:rPr>
            <a:t>Барлық қызметкер-лер</a:t>
          </a:r>
          <a:endParaRPr lang="fi-FI" sz="1800" dirty="0">
            <a:latin typeface="Barlow Semi Condensed Light" panose="00000406000000000000" pitchFamily="2" charset="0"/>
          </a:endParaRPr>
        </a:p>
      </dgm:t>
    </dgm:pt>
    <dgm:pt modelId="{03DF2DCE-F5EA-4E72-A27B-49EAB3B90D1A}" type="parTrans" cxnId="{B8191E5E-BC50-4022-8EF3-AC0952198FB4}">
      <dgm:prSet/>
      <dgm:spPr/>
      <dgm:t>
        <a:bodyPr/>
        <a:lstStyle/>
        <a:p>
          <a:endParaRPr lang="fi-FI"/>
        </a:p>
      </dgm:t>
    </dgm:pt>
    <dgm:pt modelId="{92AE73D5-960B-4990-864D-2D3171188BAB}" type="sibTrans" cxnId="{B8191E5E-BC50-4022-8EF3-AC0952198FB4}">
      <dgm:prSet/>
      <dgm:spPr/>
      <dgm:t>
        <a:bodyPr/>
        <a:lstStyle/>
        <a:p>
          <a:endParaRPr lang="fi-FI"/>
        </a:p>
      </dgm:t>
    </dgm:pt>
    <dgm:pt modelId="{968460BD-DED5-4447-82AD-10411F5C0D60}">
      <dgm:prSet phldrT="[Text]"/>
      <dgm:spPr/>
      <dgm:t>
        <a:bodyPr/>
        <a:lstStyle/>
        <a:p>
          <a:r>
            <a:rPr lang="kk-KZ" dirty="0"/>
            <a:t>ҚАШАН</a:t>
          </a:r>
          <a:r>
            <a:rPr lang="fi-FI" dirty="0"/>
            <a:t>?</a:t>
          </a:r>
        </a:p>
      </dgm:t>
    </dgm:pt>
    <dgm:pt modelId="{A5129288-A4AE-47C0-BB64-91781D61C191}" type="parTrans" cxnId="{7FE1F58E-86B3-475E-AA4E-EB17F26BD39E}">
      <dgm:prSet/>
      <dgm:spPr/>
      <dgm:t>
        <a:bodyPr/>
        <a:lstStyle/>
        <a:p>
          <a:endParaRPr lang="fi-FI"/>
        </a:p>
      </dgm:t>
    </dgm:pt>
    <dgm:pt modelId="{CF1DB591-2652-4822-B242-7BD7A647F2D8}" type="sibTrans" cxnId="{7FE1F58E-86B3-475E-AA4E-EB17F26BD39E}">
      <dgm:prSet/>
      <dgm:spPr/>
      <dgm:t>
        <a:bodyPr/>
        <a:lstStyle/>
        <a:p>
          <a:endParaRPr lang="fi-FI"/>
        </a:p>
      </dgm:t>
    </dgm:pt>
    <dgm:pt modelId="{C55C7954-884B-454A-AB7A-F19CF1A59B0A}">
      <dgm:prSet phldrT="[Text]"/>
      <dgm:spPr/>
      <dgm:t>
        <a:bodyPr/>
        <a:lstStyle/>
        <a:p>
          <a:r>
            <a:rPr lang="kk-KZ" dirty="0">
              <a:latin typeface="Barlow Semi Condensed Light" panose="00000406000000000000" pitchFamily="2" charset="0"/>
            </a:rPr>
            <a:t>Оқу жылының басы</a:t>
          </a:r>
          <a:endParaRPr lang="fi-FI" dirty="0">
            <a:latin typeface="Barlow Semi Condensed Light" panose="00000406000000000000" pitchFamily="2" charset="0"/>
          </a:endParaRPr>
        </a:p>
      </dgm:t>
    </dgm:pt>
    <dgm:pt modelId="{225D585F-9CEB-498D-9521-E2E46A2EA0A3}" type="parTrans" cxnId="{10E12FCE-F2DC-403C-BB62-AD72D75B2841}">
      <dgm:prSet/>
      <dgm:spPr/>
      <dgm:t>
        <a:bodyPr/>
        <a:lstStyle/>
        <a:p>
          <a:endParaRPr lang="fi-FI"/>
        </a:p>
      </dgm:t>
    </dgm:pt>
    <dgm:pt modelId="{BD34DEC4-7585-4E5F-823F-54B1D7C73965}" type="sibTrans" cxnId="{10E12FCE-F2DC-403C-BB62-AD72D75B2841}">
      <dgm:prSet/>
      <dgm:spPr/>
      <dgm:t>
        <a:bodyPr/>
        <a:lstStyle/>
        <a:p>
          <a:endParaRPr lang="fi-FI"/>
        </a:p>
      </dgm:t>
    </dgm:pt>
    <dgm:pt modelId="{586ED451-093E-43BD-91DF-DE5D38A308A9}">
      <dgm:prSet phldrT="[Text]"/>
      <dgm:spPr/>
      <dgm:t>
        <a:bodyPr/>
        <a:lstStyle/>
        <a:p>
          <a:r>
            <a:rPr lang="kk-KZ" dirty="0"/>
            <a:t>НЕГЕ</a:t>
          </a:r>
          <a:r>
            <a:rPr lang="fi-FI" dirty="0"/>
            <a:t>?</a:t>
          </a:r>
        </a:p>
      </dgm:t>
    </dgm:pt>
    <dgm:pt modelId="{2E1957D2-A640-4841-8C46-961715E8995C}" type="parTrans" cxnId="{F15D65D0-B1A6-47A6-BDD0-EC7705773B6E}">
      <dgm:prSet/>
      <dgm:spPr/>
      <dgm:t>
        <a:bodyPr/>
        <a:lstStyle/>
        <a:p>
          <a:endParaRPr lang="fi-FI"/>
        </a:p>
      </dgm:t>
    </dgm:pt>
    <dgm:pt modelId="{618D6D0C-F89A-4B14-9B29-101C920C4727}" type="sibTrans" cxnId="{F15D65D0-B1A6-47A6-BDD0-EC7705773B6E}">
      <dgm:prSet/>
      <dgm:spPr/>
      <dgm:t>
        <a:bodyPr/>
        <a:lstStyle/>
        <a:p>
          <a:endParaRPr lang="fi-FI"/>
        </a:p>
      </dgm:t>
    </dgm:pt>
    <dgm:pt modelId="{A61F403C-2A73-47C7-8BFD-BC7D4E61E87F}">
      <dgm:prSet phldrT="[Text]"/>
      <dgm:spPr/>
      <dgm:t>
        <a:bodyPr/>
        <a:lstStyle/>
        <a:p>
          <a:r>
            <a:rPr lang="kk-KZ" dirty="0">
              <a:latin typeface="Barlow Semi Condensed Light" panose="00000406000000000000" pitchFamily="2" charset="0"/>
            </a:rPr>
            <a:t>Бүкіл мектеп қауымдастығын қатыстыру үшін</a:t>
          </a:r>
          <a:endParaRPr lang="fi-FI" dirty="0">
            <a:latin typeface="Barlow Semi Condensed Light" panose="00000406000000000000" pitchFamily="2" charset="0"/>
          </a:endParaRPr>
        </a:p>
      </dgm:t>
    </dgm:pt>
    <dgm:pt modelId="{1D9C831B-E64A-4604-81BF-A6AB6207181D}" type="parTrans" cxnId="{321E7406-03FE-4C51-B2CB-5BAF012E786A}">
      <dgm:prSet/>
      <dgm:spPr/>
      <dgm:t>
        <a:bodyPr/>
        <a:lstStyle/>
        <a:p>
          <a:endParaRPr lang="fi-FI"/>
        </a:p>
      </dgm:t>
    </dgm:pt>
    <dgm:pt modelId="{A362B0BD-B43E-4DD3-ADB0-7EFB77C742DC}" type="sibTrans" cxnId="{321E7406-03FE-4C51-B2CB-5BAF012E786A}">
      <dgm:prSet/>
      <dgm:spPr/>
      <dgm:t>
        <a:bodyPr/>
        <a:lstStyle/>
        <a:p>
          <a:endParaRPr lang="fi-FI"/>
        </a:p>
      </dgm:t>
    </dgm:pt>
    <dgm:pt modelId="{29C21805-C976-4DC0-8DAD-21BAA61E4C54}" type="pres">
      <dgm:prSet presAssocID="{644631F0-B703-42F7-AAE1-3F4EA385AC99}" presName="theList" presStyleCnt="0">
        <dgm:presLayoutVars>
          <dgm:dir/>
          <dgm:animLvl val="lvl"/>
          <dgm:resizeHandles val="exact"/>
        </dgm:presLayoutVars>
      </dgm:prSet>
      <dgm:spPr/>
    </dgm:pt>
    <dgm:pt modelId="{4705428F-9693-41AF-8F19-037DBEF2C736}" type="pres">
      <dgm:prSet presAssocID="{4EBB9323-3CE4-4AA4-8932-9B6FE14896AD}" presName="compNode" presStyleCnt="0"/>
      <dgm:spPr/>
    </dgm:pt>
    <dgm:pt modelId="{93DD32C5-1FA1-4F7E-BB1F-60575AE2D625}" type="pres">
      <dgm:prSet presAssocID="{4EBB9323-3CE4-4AA4-8932-9B6FE14896AD}" presName="aNode" presStyleLbl="bgShp" presStyleIdx="0" presStyleCnt="4" custLinFactNeighborX="3963" custLinFactNeighborY="-3281"/>
      <dgm:spPr/>
    </dgm:pt>
    <dgm:pt modelId="{37D177D4-44D7-4A7B-A7DA-4C76E7EDE13E}" type="pres">
      <dgm:prSet presAssocID="{4EBB9323-3CE4-4AA4-8932-9B6FE14896AD}" presName="textNode" presStyleLbl="bgShp" presStyleIdx="0" presStyleCnt="4"/>
      <dgm:spPr/>
    </dgm:pt>
    <dgm:pt modelId="{3D89DEC6-F657-447F-A60C-9211A306C60C}" type="pres">
      <dgm:prSet presAssocID="{4EBB9323-3CE4-4AA4-8932-9B6FE14896AD}" presName="compChildNode" presStyleCnt="0"/>
      <dgm:spPr/>
    </dgm:pt>
    <dgm:pt modelId="{2ACD2AE5-43AF-484B-9EE0-5BE83B58A7DE}" type="pres">
      <dgm:prSet presAssocID="{4EBB9323-3CE4-4AA4-8932-9B6FE14896AD}" presName="theInnerList" presStyleCnt="0"/>
      <dgm:spPr/>
    </dgm:pt>
    <dgm:pt modelId="{3A761BA4-8420-4694-B2B6-DE04B50B454C}" type="pres">
      <dgm:prSet presAssocID="{046361D9-CA8B-4A46-BC1B-0F6C57A32D67}" presName="childNode" presStyleLbl="node1" presStyleIdx="0" presStyleCnt="4">
        <dgm:presLayoutVars>
          <dgm:bulletEnabled val="1"/>
        </dgm:presLayoutVars>
      </dgm:prSet>
      <dgm:spPr/>
    </dgm:pt>
    <dgm:pt modelId="{3201F8C6-A4BE-476A-973E-3B564CD32F7B}" type="pres">
      <dgm:prSet presAssocID="{4EBB9323-3CE4-4AA4-8932-9B6FE14896AD}" presName="aSpace" presStyleCnt="0"/>
      <dgm:spPr/>
    </dgm:pt>
    <dgm:pt modelId="{ED34AFA6-8ECE-455D-9C34-7387B1A49028}" type="pres">
      <dgm:prSet presAssocID="{754C12E7-5EFD-4385-AAA5-4221076C0739}" presName="compNode" presStyleCnt="0"/>
      <dgm:spPr/>
    </dgm:pt>
    <dgm:pt modelId="{15D52E11-A3BF-4012-ADF7-AF6112DF0882}" type="pres">
      <dgm:prSet presAssocID="{754C12E7-5EFD-4385-AAA5-4221076C0739}" presName="aNode" presStyleLbl="bgShp" presStyleIdx="1" presStyleCnt="4"/>
      <dgm:spPr/>
    </dgm:pt>
    <dgm:pt modelId="{B24B53A1-1D6B-4F10-B406-9FE2AE068939}" type="pres">
      <dgm:prSet presAssocID="{754C12E7-5EFD-4385-AAA5-4221076C0739}" presName="textNode" presStyleLbl="bgShp" presStyleIdx="1" presStyleCnt="4"/>
      <dgm:spPr/>
    </dgm:pt>
    <dgm:pt modelId="{3DD86B52-61C8-4F63-9717-61DDB2ADB667}" type="pres">
      <dgm:prSet presAssocID="{754C12E7-5EFD-4385-AAA5-4221076C0739}" presName="compChildNode" presStyleCnt="0"/>
      <dgm:spPr/>
    </dgm:pt>
    <dgm:pt modelId="{1FD2DC8F-2A45-498A-ACFE-F0FC742DCEE1}" type="pres">
      <dgm:prSet presAssocID="{754C12E7-5EFD-4385-AAA5-4221076C0739}" presName="theInnerList" presStyleCnt="0"/>
      <dgm:spPr/>
    </dgm:pt>
    <dgm:pt modelId="{A15BA2F3-EF38-491C-9347-B55ED489A105}" type="pres">
      <dgm:prSet presAssocID="{B627CD00-45C5-4D98-A167-A210D068C483}" presName="childNode" presStyleLbl="node1" presStyleIdx="1" presStyleCnt="4">
        <dgm:presLayoutVars>
          <dgm:bulletEnabled val="1"/>
        </dgm:presLayoutVars>
      </dgm:prSet>
      <dgm:spPr/>
    </dgm:pt>
    <dgm:pt modelId="{2A4DEC58-E94D-4FED-B0A5-58BA29134A9A}" type="pres">
      <dgm:prSet presAssocID="{754C12E7-5EFD-4385-AAA5-4221076C0739}" presName="aSpace" presStyleCnt="0"/>
      <dgm:spPr/>
    </dgm:pt>
    <dgm:pt modelId="{AE8BEC56-4CB1-4019-AAAD-B83BC2693953}" type="pres">
      <dgm:prSet presAssocID="{586ED451-093E-43BD-91DF-DE5D38A308A9}" presName="compNode" presStyleCnt="0"/>
      <dgm:spPr/>
    </dgm:pt>
    <dgm:pt modelId="{E6E5C62A-3B9D-419A-B29E-C5F620D097AE}" type="pres">
      <dgm:prSet presAssocID="{586ED451-093E-43BD-91DF-DE5D38A308A9}" presName="aNode" presStyleLbl="bgShp" presStyleIdx="2" presStyleCnt="4"/>
      <dgm:spPr/>
    </dgm:pt>
    <dgm:pt modelId="{E8541F37-49B5-4896-B35D-854257BCA54A}" type="pres">
      <dgm:prSet presAssocID="{586ED451-093E-43BD-91DF-DE5D38A308A9}" presName="textNode" presStyleLbl="bgShp" presStyleIdx="2" presStyleCnt="4"/>
      <dgm:spPr/>
    </dgm:pt>
    <dgm:pt modelId="{21CE5C71-34E4-4880-9138-6B925882918D}" type="pres">
      <dgm:prSet presAssocID="{586ED451-093E-43BD-91DF-DE5D38A308A9}" presName="compChildNode" presStyleCnt="0"/>
      <dgm:spPr/>
    </dgm:pt>
    <dgm:pt modelId="{65EE41EF-F2A6-48E7-98AA-7C8374F5ED70}" type="pres">
      <dgm:prSet presAssocID="{586ED451-093E-43BD-91DF-DE5D38A308A9}" presName="theInnerList" presStyleCnt="0"/>
      <dgm:spPr/>
    </dgm:pt>
    <dgm:pt modelId="{2605A0D9-DF53-4945-A1B3-9236D559FDBE}" type="pres">
      <dgm:prSet presAssocID="{A61F403C-2A73-47C7-8BFD-BC7D4E61E87F}" presName="childNode" presStyleLbl="node1" presStyleIdx="2" presStyleCnt="4">
        <dgm:presLayoutVars>
          <dgm:bulletEnabled val="1"/>
        </dgm:presLayoutVars>
      </dgm:prSet>
      <dgm:spPr/>
    </dgm:pt>
    <dgm:pt modelId="{AC718D42-89D4-45CB-81EC-1D7476288299}" type="pres">
      <dgm:prSet presAssocID="{586ED451-093E-43BD-91DF-DE5D38A308A9}" presName="aSpace" presStyleCnt="0"/>
      <dgm:spPr/>
    </dgm:pt>
    <dgm:pt modelId="{4A28F841-1215-45F9-86F8-F329249314AC}" type="pres">
      <dgm:prSet presAssocID="{968460BD-DED5-4447-82AD-10411F5C0D60}" presName="compNode" presStyleCnt="0"/>
      <dgm:spPr/>
    </dgm:pt>
    <dgm:pt modelId="{F9A1578F-603F-4FA4-A977-FAA9ECDA5F6A}" type="pres">
      <dgm:prSet presAssocID="{968460BD-DED5-4447-82AD-10411F5C0D60}" presName="aNode" presStyleLbl="bgShp" presStyleIdx="3" presStyleCnt="4"/>
      <dgm:spPr/>
    </dgm:pt>
    <dgm:pt modelId="{321D8928-F672-4FEB-B149-6C6D7BD30FDC}" type="pres">
      <dgm:prSet presAssocID="{968460BD-DED5-4447-82AD-10411F5C0D60}" presName="textNode" presStyleLbl="bgShp" presStyleIdx="3" presStyleCnt="4"/>
      <dgm:spPr/>
    </dgm:pt>
    <dgm:pt modelId="{31C27073-6B09-4F8D-8D88-7003C24F1F28}" type="pres">
      <dgm:prSet presAssocID="{968460BD-DED5-4447-82AD-10411F5C0D60}" presName="compChildNode" presStyleCnt="0"/>
      <dgm:spPr/>
    </dgm:pt>
    <dgm:pt modelId="{945FDAD9-C0E0-48E4-9C54-A4AFA0852FAE}" type="pres">
      <dgm:prSet presAssocID="{968460BD-DED5-4447-82AD-10411F5C0D60}" presName="theInnerList" presStyleCnt="0"/>
      <dgm:spPr/>
    </dgm:pt>
    <dgm:pt modelId="{E0D78CD2-4A4E-4548-BC88-111C61352B25}" type="pres">
      <dgm:prSet presAssocID="{C55C7954-884B-454A-AB7A-F19CF1A59B0A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321E7406-03FE-4C51-B2CB-5BAF012E786A}" srcId="{586ED451-093E-43BD-91DF-DE5D38A308A9}" destId="{A61F403C-2A73-47C7-8BFD-BC7D4E61E87F}" srcOrd="0" destOrd="0" parTransId="{1D9C831B-E64A-4604-81BF-A6AB6207181D}" sibTransId="{A362B0BD-B43E-4DD3-ADB0-7EFB77C742DC}"/>
    <dgm:cxn modelId="{B2DD8706-9569-4755-9D2A-C47257F08E48}" type="presOf" srcId="{046361D9-CA8B-4A46-BC1B-0F6C57A32D67}" destId="{3A761BA4-8420-4694-B2B6-DE04B50B454C}" srcOrd="0" destOrd="0" presId="urn:microsoft.com/office/officeart/2005/8/layout/lProcess2"/>
    <dgm:cxn modelId="{B7E84613-5764-4C03-B96B-DE4228A0BB76}" type="presOf" srcId="{586ED451-093E-43BD-91DF-DE5D38A308A9}" destId="{E8541F37-49B5-4896-B35D-854257BCA54A}" srcOrd="1" destOrd="0" presId="urn:microsoft.com/office/officeart/2005/8/layout/lProcess2"/>
    <dgm:cxn modelId="{B1587216-C0BD-4A4D-B2F5-F07E4BAAA95C}" srcId="{4EBB9323-3CE4-4AA4-8932-9B6FE14896AD}" destId="{046361D9-CA8B-4A46-BC1B-0F6C57A32D67}" srcOrd="0" destOrd="0" parTransId="{BE3A6E97-25A7-4C7D-8F53-ED02387FF318}" sibTransId="{017A0BD6-23C5-4D80-AE0F-34D274660109}"/>
    <dgm:cxn modelId="{6148CD3F-56F8-4EF3-8CBD-695F3AF37DD3}" type="presOf" srcId="{754C12E7-5EFD-4385-AAA5-4221076C0739}" destId="{B24B53A1-1D6B-4F10-B406-9FE2AE068939}" srcOrd="1" destOrd="0" presId="urn:microsoft.com/office/officeart/2005/8/layout/lProcess2"/>
    <dgm:cxn modelId="{B8191E5E-BC50-4022-8EF3-AC0952198FB4}" srcId="{754C12E7-5EFD-4385-AAA5-4221076C0739}" destId="{B627CD00-45C5-4D98-A167-A210D068C483}" srcOrd="0" destOrd="0" parTransId="{03DF2DCE-F5EA-4E72-A27B-49EAB3B90D1A}" sibTransId="{92AE73D5-960B-4990-864D-2D3171188BAB}"/>
    <dgm:cxn modelId="{EE0FD845-09A7-4C3A-8C92-7B4CD25264B1}" type="presOf" srcId="{C55C7954-884B-454A-AB7A-F19CF1A59B0A}" destId="{E0D78CD2-4A4E-4548-BC88-111C61352B25}" srcOrd="0" destOrd="0" presId="urn:microsoft.com/office/officeart/2005/8/layout/lProcess2"/>
    <dgm:cxn modelId="{86F8B04B-F62B-48CE-8AE2-9FEDD2820069}" srcId="{644631F0-B703-42F7-AAE1-3F4EA385AC99}" destId="{754C12E7-5EFD-4385-AAA5-4221076C0739}" srcOrd="1" destOrd="0" parTransId="{0800093D-3055-4758-B80C-E100AAC3138B}" sibTransId="{B3A8B528-F687-4B89-B97B-C1C6ECB9C629}"/>
    <dgm:cxn modelId="{D49D9673-969D-4A85-9B45-7E70912732C6}" type="presOf" srcId="{586ED451-093E-43BD-91DF-DE5D38A308A9}" destId="{E6E5C62A-3B9D-419A-B29E-C5F620D097AE}" srcOrd="0" destOrd="0" presId="urn:microsoft.com/office/officeart/2005/8/layout/lProcess2"/>
    <dgm:cxn modelId="{4FFD2A58-1CB4-49B7-A1B4-DDE92D1CFFA9}" type="presOf" srcId="{B627CD00-45C5-4D98-A167-A210D068C483}" destId="{A15BA2F3-EF38-491C-9347-B55ED489A105}" srcOrd="0" destOrd="0" presId="urn:microsoft.com/office/officeart/2005/8/layout/lProcess2"/>
    <dgm:cxn modelId="{4BAEB57C-21A0-465E-91FF-FA533046BE83}" type="presOf" srcId="{968460BD-DED5-4447-82AD-10411F5C0D60}" destId="{F9A1578F-603F-4FA4-A977-FAA9ECDA5F6A}" srcOrd="0" destOrd="0" presId="urn:microsoft.com/office/officeart/2005/8/layout/lProcess2"/>
    <dgm:cxn modelId="{908CB08A-324A-468E-802C-382E5BB2535F}" type="presOf" srcId="{968460BD-DED5-4447-82AD-10411F5C0D60}" destId="{321D8928-F672-4FEB-B149-6C6D7BD30FDC}" srcOrd="1" destOrd="0" presId="urn:microsoft.com/office/officeart/2005/8/layout/lProcess2"/>
    <dgm:cxn modelId="{BA1F208D-324C-4BCA-A3E3-CBB0B3D005E3}" type="presOf" srcId="{A61F403C-2A73-47C7-8BFD-BC7D4E61E87F}" destId="{2605A0D9-DF53-4945-A1B3-9236D559FDBE}" srcOrd="0" destOrd="0" presId="urn:microsoft.com/office/officeart/2005/8/layout/lProcess2"/>
    <dgm:cxn modelId="{7FE1F58E-86B3-475E-AA4E-EB17F26BD39E}" srcId="{644631F0-B703-42F7-AAE1-3F4EA385AC99}" destId="{968460BD-DED5-4447-82AD-10411F5C0D60}" srcOrd="3" destOrd="0" parTransId="{A5129288-A4AE-47C0-BB64-91781D61C191}" sibTransId="{CF1DB591-2652-4822-B242-7BD7A647F2D8}"/>
    <dgm:cxn modelId="{43C85090-70EA-4FCA-8556-7E647F7182B3}" type="presOf" srcId="{4EBB9323-3CE4-4AA4-8932-9B6FE14896AD}" destId="{93DD32C5-1FA1-4F7E-BB1F-60575AE2D625}" srcOrd="0" destOrd="0" presId="urn:microsoft.com/office/officeart/2005/8/layout/lProcess2"/>
    <dgm:cxn modelId="{D1D056B9-756A-4C40-8535-869269FCEE79}" type="presOf" srcId="{754C12E7-5EFD-4385-AAA5-4221076C0739}" destId="{15D52E11-A3BF-4012-ADF7-AF6112DF0882}" srcOrd="0" destOrd="0" presId="urn:microsoft.com/office/officeart/2005/8/layout/lProcess2"/>
    <dgm:cxn modelId="{17DD55BA-FE4F-4939-B3FA-EC8FBC9950A0}" srcId="{644631F0-B703-42F7-AAE1-3F4EA385AC99}" destId="{4EBB9323-3CE4-4AA4-8932-9B6FE14896AD}" srcOrd="0" destOrd="0" parTransId="{6889C930-A858-4050-A0CC-2EF2C5B5D681}" sibTransId="{5F5EB70E-9CF4-4930-AB01-13270D7B3A87}"/>
    <dgm:cxn modelId="{10E12FCE-F2DC-403C-BB62-AD72D75B2841}" srcId="{968460BD-DED5-4447-82AD-10411F5C0D60}" destId="{C55C7954-884B-454A-AB7A-F19CF1A59B0A}" srcOrd="0" destOrd="0" parTransId="{225D585F-9CEB-498D-9521-E2E46A2EA0A3}" sibTransId="{BD34DEC4-7585-4E5F-823F-54B1D7C73965}"/>
    <dgm:cxn modelId="{F15D65D0-B1A6-47A6-BDD0-EC7705773B6E}" srcId="{644631F0-B703-42F7-AAE1-3F4EA385AC99}" destId="{586ED451-093E-43BD-91DF-DE5D38A308A9}" srcOrd="2" destOrd="0" parTransId="{2E1957D2-A640-4841-8C46-961715E8995C}" sibTransId="{618D6D0C-F89A-4B14-9B29-101C920C4727}"/>
    <dgm:cxn modelId="{CD73B6F3-E357-454E-AD57-5C2258D5717D}" type="presOf" srcId="{644631F0-B703-42F7-AAE1-3F4EA385AC99}" destId="{29C21805-C976-4DC0-8DAD-21BAA61E4C54}" srcOrd="0" destOrd="0" presId="urn:microsoft.com/office/officeart/2005/8/layout/lProcess2"/>
    <dgm:cxn modelId="{EE8492FF-6448-42FA-98EC-05D8EEA7409E}" type="presOf" srcId="{4EBB9323-3CE4-4AA4-8932-9B6FE14896AD}" destId="{37D177D4-44D7-4A7B-A7DA-4C76E7EDE13E}" srcOrd="1" destOrd="0" presId="urn:microsoft.com/office/officeart/2005/8/layout/lProcess2"/>
    <dgm:cxn modelId="{6F209456-D76E-4534-B891-F522F8322377}" type="presParOf" srcId="{29C21805-C976-4DC0-8DAD-21BAA61E4C54}" destId="{4705428F-9693-41AF-8F19-037DBEF2C736}" srcOrd="0" destOrd="0" presId="urn:microsoft.com/office/officeart/2005/8/layout/lProcess2"/>
    <dgm:cxn modelId="{58E8053D-728F-4BAA-A315-8FB77E771A16}" type="presParOf" srcId="{4705428F-9693-41AF-8F19-037DBEF2C736}" destId="{93DD32C5-1FA1-4F7E-BB1F-60575AE2D625}" srcOrd="0" destOrd="0" presId="urn:microsoft.com/office/officeart/2005/8/layout/lProcess2"/>
    <dgm:cxn modelId="{3C06C858-F943-409C-8C64-BB9931AE81E6}" type="presParOf" srcId="{4705428F-9693-41AF-8F19-037DBEF2C736}" destId="{37D177D4-44D7-4A7B-A7DA-4C76E7EDE13E}" srcOrd="1" destOrd="0" presId="urn:microsoft.com/office/officeart/2005/8/layout/lProcess2"/>
    <dgm:cxn modelId="{F5D79F84-B4AC-4A96-A133-6233692C9EBC}" type="presParOf" srcId="{4705428F-9693-41AF-8F19-037DBEF2C736}" destId="{3D89DEC6-F657-447F-A60C-9211A306C60C}" srcOrd="2" destOrd="0" presId="urn:microsoft.com/office/officeart/2005/8/layout/lProcess2"/>
    <dgm:cxn modelId="{3D0502E2-2EC2-433A-A5E4-D04F2EF8C007}" type="presParOf" srcId="{3D89DEC6-F657-447F-A60C-9211A306C60C}" destId="{2ACD2AE5-43AF-484B-9EE0-5BE83B58A7DE}" srcOrd="0" destOrd="0" presId="urn:microsoft.com/office/officeart/2005/8/layout/lProcess2"/>
    <dgm:cxn modelId="{02771839-B3DD-4A3A-B059-8CAB847C1931}" type="presParOf" srcId="{2ACD2AE5-43AF-484B-9EE0-5BE83B58A7DE}" destId="{3A761BA4-8420-4694-B2B6-DE04B50B454C}" srcOrd="0" destOrd="0" presId="urn:microsoft.com/office/officeart/2005/8/layout/lProcess2"/>
    <dgm:cxn modelId="{DD02D555-D5AC-43F1-9300-4BF25B65DAA7}" type="presParOf" srcId="{29C21805-C976-4DC0-8DAD-21BAA61E4C54}" destId="{3201F8C6-A4BE-476A-973E-3B564CD32F7B}" srcOrd="1" destOrd="0" presId="urn:microsoft.com/office/officeart/2005/8/layout/lProcess2"/>
    <dgm:cxn modelId="{71EEC430-F67C-4F86-B0CB-A8FF37F7D706}" type="presParOf" srcId="{29C21805-C976-4DC0-8DAD-21BAA61E4C54}" destId="{ED34AFA6-8ECE-455D-9C34-7387B1A49028}" srcOrd="2" destOrd="0" presId="urn:microsoft.com/office/officeart/2005/8/layout/lProcess2"/>
    <dgm:cxn modelId="{E2134BC3-2300-4DF0-A952-3B43E8AA041F}" type="presParOf" srcId="{ED34AFA6-8ECE-455D-9C34-7387B1A49028}" destId="{15D52E11-A3BF-4012-ADF7-AF6112DF0882}" srcOrd="0" destOrd="0" presId="urn:microsoft.com/office/officeart/2005/8/layout/lProcess2"/>
    <dgm:cxn modelId="{AAE37050-48FD-4201-A199-5FD23E03C801}" type="presParOf" srcId="{ED34AFA6-8ECE-455D-9C34-7387B1A49028}" destId="{B24B53A1-1D6B-4F10-B406-9FE2AE068939}" srcOrd="1" destOrd="0" presId="urn:microsoft.com/office/officeart/2005/8/layout/lProcess2"/>
    <dgm:cxn modelId="{B75139A2-F5A9-4B39-A4F8-3E63074C008B}" type="presParOf" srcId="{ED34AFA6-8ECE-455D-9C34-7387B1A49028}" destId="{3DD86B52-61C8-4F63-9717-61DDB2ADB667}" srcOrd="2" destOrd="0" presId="urn:microsoft.com/office/officeart/2005/8/layout/lProcess2"/>
    <dgm:cxn modelId="{2636E033-7FC4-43DC-AACE-381F2EA9B30C}" type="presParOf" srcId="{3DD86B52-61C8-4F63-9717-61DDB2ADB667}" destId="{1FD2DC8F-2A45-498A-ACFE-F0FC742DCEE1}" srcOrd="0" destOrd="0" presId="urn:microsoft.com/office/officeart/2005/8/layout/lProcess2"/>
    <dgm:cxn modelId="{0DDB9D17-2F64-4A55-A544-91C0060578EB}" type="presParOf" srcId="{1FD2DC8F-2A45-498A-ACFE-F0FC742DCEE1}" destId="{A15BA2F3-EF38-491C-9347-B55ED489A105}" srcOrd="0" destOrd="0" presId="urn:microsoft.com/office/officeart/2005/8/layout/lProcess2"/>
    <dgm:cxn modelId="{07737D1F-35D5-4DD5-9C52-09DC1DDE379F}" type="presParOf" srcId="{29C21805-C976-4DC0-8DAD-21BAA61E4C54}" destId="{2A4DEC58-E94D-4FED-B0A5-58BA29134A9A}" srcOrd="3" destOrd="0" presId="urn:microsoft.com/office/officeart/2005/8/layout/lProcess2"/>
    <dgm:cxn modelId="{71C4A5EA-D941-4494-99D2-887AE7132266}" type="presParOf" srcId="{29C21805-C976-4DC0-8DAD-21BAA61E4C54}" destId="{AE8BEC56-4CB1-4019-AAAD-B83BC2693953}" srcOrd="4" destOrd="0" presId="urn:microsoft.com/office/officeart/2005/8/layout/lProcess2"/>
    <dgm:cxn modelId="{23CDAA50-0575-4ECE-A02E-79AC5BC59B74}" type="presParOf" srcId="{AE8BEC56-4CB1-4019-AAAD-B83BC2693953}" destId="{E6E5C62A-3B9D-419A-B29E-C5F620D097AE}" srcOrd="0" destOrd="0" presId="urn:microsoft.com/office/officeart/2005/8/layout/lProcess2"/>
    <dgm:cxn modelId="{7EE9641F-F263-45E2-925A-244DDAA5ECD5}" type="presParOf" srcId="{AE8BEC56-4CB1-4019-AAAD-B83BC2693953}" destId="{E8541F37-49B5-4896-B35D-854257BCA54A}" srcOrd="1" destOrd="0" presId="urn:microsoft.com/office/officeart/2005/8/layout/lProcess2"/>
    <dgm:cxn modelId="{FC3BB41A-CBE2-4D5D-B9E5-E89186FDA9F9}" type="presParOf" srcId="{AE8BEC56-4CB1-4019-AAAD-B83BC2693953}" destId="{21CE5C71-34E4-4880-9138-6B925882918D}" srcOrd="2" destOrd="0" presId="urn:microsoft.com/office/officeart/2005/8/layout/lProcess2"/>
    <dgm:cxn modelId="{69CC843B-A56E-4DE3-9C49-F446B14E7936}" type="presParOf" srcId="{21CE5C71-34E4-4880-9138-6B925882918D}" destId="{65EE41EF-F2A6-48E7-98AA-7C8374F5ED70}" srcOrd="0" destOrd="0" presId="urn:microsoft.com/office/officeart/2005/8/layout/lProcess2"/>
    <dgm:cxn modelId="{27312B4F-3B84-497D-A7BB-BCF4B1649405}" type="presParOf" srcId="{65EE41EF-F2A6-48E7-98AA-7C8374F5ED70}" destId="{2605A0D9-DF53-4945-A1B3-9236D559FDBE}" srcOrd="0" destOrd="0" presId="urn:microsoft.com/office/officeart/2005/8/layout/lProcess2"/>
    <dgm:cxn modelId="{DD2B9246-0CCE-4932-9D55-6CD5AF85125B}" type="presParOf" srcId="{29C21805-C976-4DC0-8DAD-21BAA61E4C54}" destId="{AC718D42-89D4-45CB-81EC-1D7476288299}" srcOrd="5" destOrd="0" presId="urn:microsoft.com/office/officeart/2005/8/layout/lProcess2"/>
    <dgm:cxn modelId="{50E93633-8DB8-41DC-BECA-5AE8C2ED7F51}" type="presParOf" srcId="{29C21805-C976-4DC0-8DAD-21BAA61E4C54}" destId="{4A28F841-1215-45F9-86F8-F329249314AC}" srcOrd="6" destOrd="0" presId="urn:microsoft.com/office/officeart/2005/8/layout/lProcess2"/>
    <dgm:cxn modelId="{E991F171-32E9-455A-BFB1-4A0671FA50B9}" type="presParOf" srcId="{4A28F841-1215-45F9-86F8-F329249314AC}" destId="{F9A1578F-603F-4FA4-A977-FAA9ECDA5F6A}" srcOrd="0" destOrd="0" presId="urn:microsoft.com/office/officeart/2005/8/layout/lProcess2"/>
    <dgm:cxn modelId="{F3695864-FBE2-4E36-B216-53FAA4C13CC8}" type="presParOf" srcId="{4A28F841-1215-45F9-86F8-F329249314AC}" destId="{321D8928-F672-4FEB-B149-6C6D7BD30FDC}" srcOrd="1" destOrd="0" presId="urn:microsoft.com/office/officeart/2005/8/layout/lProcess2"/>
    <dgm:cxn modelId="{C6574A02-7A14-4F50-BF37-542008BE52D5}" type="presParOf" srcId="{4A28F841-1215-45F9-86F8-F329249314AC}" destId="{31C27073-6B09-4F8D-8D88-7003C24F1F28}" srcOrd="2" destOrd="0" presId="urn:microsoft.com/office/officeart/2005/8/layout/lProcess2"/>
    <dgm:cxn modelId="{8C0137F6-F354-4024-B1F2-3FD349CFFE5D}" type="presParOf" srcId="{31C27073-6B09-4F8D-8D88-7003C24F1F28}" destId="{945FDAD9-C0E0-48E4-9C54-A4AFA0852FAE}" srcOrd="0" destOrd="0" presId="urn:microsoft.com/office/officeart/2005/8/layout/lProcess2"/>
    <dgm:cxn modelId="{E4061046-3E0D-478D-8E62-84EBD0E77D98}" type="presParOf" srcId="{945FDAD9-C0E0-48E4-9C54-A4AFA0852FAE}" destId="{E0D78CD2-4A4E-4548-BC88-111C61352B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7B05AB-24E4-4F13-9D1E-06E62D179BF8}" type="doc">
      <dgm:prSet loTypeId="urn:microsoft.com/office/officeart/2008/layout/PictureAccent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D7D68385-5E1A-44C2-A1F0-ECA9F919097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ҚЫЗМЕТКЕРЛЕР ЖИНАЛЫСЫНА АРНАЛҒАН БАҚЫЛАУ ТІЗІМІ: </a:t>
          </a:r>
        </a:p>
      </dgm:t>
    </dgm:pt>
    <dgm:pt modelId="{2D1B1A43-AE40-4ECD-A7C5-22F037EB500B}" type="parTrans" cxnId="{C6C0063A-A058-4DEA-B2E6-F6EDCD147332}">
      <dgm:prSet/>
      <dgm:spPr/>
      <dgm:t>
        <a:bodyPr/>
        <a:lstStyle/>
        <a:p>
          <a:endParaRPr lang="ru-RU"/>
        </a:p>
      </dgm:t>
    </dgm:pt>
    <dgm:pt modelId="{4DD37D9E-42F4-4FAC-AE6C-56E5FD1C1F3B}" type="sibTrans" cxnId="{C6C0063A-A058-4DEA-B2E6-F6EDCD147332}">
      <dgm:prSet/>
      <dgm:spPr/>
      <dgm:t>
        <a:bodyPr/>
        <a:lstStyle/>
        <a:p>
          <a:endParaRPr lang="ru-RU"/>
        </a:p>
      </dgm:t>
    </dgm:pt>
    <dgm:pt modelId="{11F9C6AA-FD8C-4E91-8113-75DE7536746B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Буллингтің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1A859-F6FD-4955-9F21-0858EADE3AD4}" type="parTrans" cxnId="{8684DC70-8DB3-41E4-864B-F86B454EFE38}">
      <dgm:prSet/>
      <dgm:spPr/>
      <dgm:t>
        <a:bodyPr/>
        <a:lstStyle/>
        <a:p>
          <a:endParaRPr lang="ru-RU"/>
        </a:p>
      </dgm:t>
    </dgm:pt>
    <dgm:pt modelId="{81CCA349-18EA-4029-B75B-1F9D79D448E7}" type="sibTrans" cxnId="{8684DC70-8DB3-41E4-864B-F86B454EFE38}">
      <dgm:prSet/>
      <dgm:spPr/>
      <dgm:t>
        <a:bodyPr/>
        <a:lstStyle/>
        <a:p>
          <a:endParaRPr lang="ru-RU"/>
        </a:p>
      </dgm:t>
    </dgm:pt>
    <dgm:pt modelId="{C3603690-570E-48A0-BFEA-B1E759B47192}">
      <dgm:prSet custT="1"/>
      <dgm:spPr/>
      <dgm:t>
        <a:bodyPr/>
        <a:lstStyle/>
        <a:p>
          <a:r>
            <a:rPr lang="nl-N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E1FD4-4D11-4835-9D94-FD0BBEAF37FA}" type="parTrans" cxnId="{1CABD078-0F8F-427A-82FC-6DD87A66D035}">
      <dgm:prSet/>
      <dgm:spPr/>
      <dgm:t>
        <a:bodyPr/>
        <a:lstStyle/>
        <a:p>
          <a:endParaRPr lang="ru-RU"/>
        </a:p>
      </dgm:t>
    </dgm:pt>
    <dgm:pt modelId="{9B1B14A0-0E61-4807-9DAC-4211771ED323}" type="sibTrans" cxnId="{1CABD078-0F8F-427A-82FC-6DD87A66D035}">
      <dgm:prSet/>
      <dgm:spPr/>
      <dgm:t>
        <a:bodyPr/>
        <a:lstStyle/>
        <a:p>
          <a:endParaRPr lang="ru-RU"/>
        </a:p>
      </dgm:t>
    </dgm:pt>
    <dgm:pt modelId="{2A6BB4FC-221B-4933-A760-8CBE75676EE5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Мектептегі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l-N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мүшелері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91A8E-E7CC-4497-91CE-0E92BDB2D1A6}" type="parTrans" cxnId="{DC4AA2DA-7FB5-4655-A5E3-D58940137E10}">
      <dgm:prSet/>
      <dgm:spPr/>
      <dgm:t>
        <a:bodyPr/>
        <a:lstStyle/>
        <a:p>
          <a:endParaRPr lang="ru-RU"/>
        </a:p>
      </dgm:t>
    </dgm:pt>
    <dgm:pt modelId="{9A9C5D1D-07E9-44F2-A234-A33748DBBB86}" type="sibTrans" cxnId="{DC4AA2DA-7FB5-4655-A5E3-D58940137E10}">
      <dgm:prSet/>
      <dgm:spPr/>
      <dgm:t>
        <a:bodyPr/>
        <a:lstStyle/>
        <a:p>
          <a:endParaRPr lang="ru-RU"/>
        </a:p>
      </dgm:t>
    </dgm:pt>
    <dgm:pt modelId="{823727DB-EB24-4D9D-9307-63A70B341C6D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l-N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тобына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жолдау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әрекеттер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реттілігі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A7CFB-4A32-4D6E-BCE8-9EDCEBBFBB36}" type="parTrans" cxnId="{42E73826-67D9-4034-8FAE-25E1F8CDB094}">
      <dgm:prSet/>
      <dgm:spPr/>
      <dgm:t>
        <a:bodyPr/>
        <a:lstStyle/>
        <a:p>
          <a:endParaRPr lang="ru-RU"/>
        </a:p>
      </dgm:t>
    </dgm:pt>
    <dgm:pt modelId="{4FF6C432-8738-4711-9329-AC94C0458DEB}" type="sibTrans" cxnId="{42E73826-67D9-4034-8FAE-25E1F8CDB094}">
      <dgm:prSet/>
      <dgm:spPr/>
      <dgm:t>
        <a:bodyPr/>
        <a:lstStyle/>
        <a:p>
          <a:endParaRPr lang="ru-RU"/>
        </a:p>
      </dgm:t>
    </dgm:pt>
    <dgm:pt modelId="{7A0EC4F6-3272-48FC-9280-54EEE4E23276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арналған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сауалнама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84FCDF2-C4C7-4720-8653-52412E1CE452}" type="parTrans" cxnId="{9D0A81D0-4C20-4EEC-A401-52DBCE2036B2}">
      <dgm:prSet/>
      <dgm:spPr/>
      <dgm:t>
        <a:bodyPr/>
        <a:lstStyle/>
        <a:p>
          <a:endParaRPr lang="ru-RU"/>
        </a:p>
      </dgm:t>
    </dgm:pt>
    <dgm:pt modelId="{15BCE6FE-E9FD-44B6-9E11-89B0BE5E8CD0}" type="sibTrans" cxnId="{9D0A81D0-4C20-4EEC-A401-52DBCE2036B2}">
      <dgm:prSet/>
      <dgm:spPr/>
      <dgm:t>
        <a:bodyPr/>
        <a:lstStyle/>
        <a:p>
          <a:endParaRPr lang="ru-RU"/>
        </a:p>
      </dgm:t>
    </dgm:pt>
    <dgm:pt modelId="{88DC2D62-85C2-48DF-98CB-4CB10D1F5311}" type="pres">
      <dgm:prSet presAssocID="{E27B05AB-24E4-4F13-9D1E-06E62D179BF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7F2C535-056F-4C06-9370-ADE80C76F8FD}" type="pres">
      <dgm:prSet presAssocID="{D7D68385-5E1A-44C2-A1F0-ECA9F919097D}" presName="root" presStyleCnt="0">
        <dgm:presLayoutVars>
          <dgm:chMax/>
          <dgm:chPref val="4"/>
        </dgm:presLayoutVars>
      </dgm:prSet>
      <dgm:spPr/>
    </dgm:pt>
    <dgm:pt modelId="{0E63E0DC-DA41-4959-B437-ACED2C2E7295}" type="pres">
      <dgm:prSet presAssocID="{D7D68385-5E1A-44C2-A1F0-ECA9F919097D}" presName="rootComposite" presStyleCnt="0">
        <dgm:presLayoutVars/>
      </dgm:prSet>
      <dgm:spPr/>
    </dgm:pt>
    <dgm:pt modelId="{2C35D935-F7B9-4018-9D88-A0E20C3620DF}" type="pres">
      <dgm:prSet presAssocID="{D7D68385-5E1A-44C2-A1F0-ECA9F919097D}" presName="rootText" presStyleLbl="node0" presStyleIdx="0" presStyleCnt="1">
        <dgm:presLayoutVars>
          <dgm:chMax/>
          <dgm:chPref val="4"/>
        </dgm:presLayoutVars>
      </dgm:prSet>
      <dgm:spPr/>
    </dgm:pt>
    <dgm:pt modelId="{65558D3B-E153-4DB4-BB66-AB1110D7A5D8}" type="pres">
      <dgm:prSet presAssocID="{D7D68385-5E1A-44C2-A1F0-ECA9F919097D}" presName="childShape" presStyleCnt="0">
        <dgm:presLayoutVars>
          <dgm:chMax val="0"/>
          <dgm:chPref val="0"/>
        </dgm:presLayoutVars>
      </dgm:prSet>
      <dgm:spPr/>
    </dgm:pt>
    <dgm:pt modelId="{14B214C6-2571-4243-8BB1-931B0BB3D729}" type="pres">
      <dgm:prSet presAssocID="{11F9C6AA-FD8C-4E91-8113-75DE7536746B}" presName="childComposite" presStyleCnt="0">
        <dgm:presLayoutVars>
          <dgm:chMax val="0"/>
          <dgm:chPref val="0"/>
        </dgm:presLayoutVars>
      </dgm:prSet>
      <dgm:spPr/>
    </dgm:pt>
    <dgm:pt modelId="{745ACD72-5D96-4B01-AD55-4A5C791B31E2}" type="pres">
      <dgm:prSet presAssocID="{11F9C6AA-FD8C-4E91-8113-75DE7536746B}" presName="Image" presStyleLbl="node1" presStyleIdx="0" presStyleCnt="5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ED1A49-2ABF-4843-AF1F-9E9FA4CDAA07}" type="pres">
      <dgm:prSet presAssocID="{11F9C6AA-FD8C-4E91-8113-75DE7536746B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</dgm:pt>
    <dgm:pt modelId="{42A2DC8F-6C0B-47E1-AEF2-DAB8E6E2752E}" type="pres">
      <dgm:prSet presAssocID="{7A0EC4F6-3272-48FC-9280-54EEE4E23276}" presName="childComposite" presStyleCnt="0">
        <dgm:presLayoutVars>
          <dgm:chMax val="0"/>
          <dgm:chPref val="0"/>
        </dgm:presLayoutVars>
      </dgm:prSet>
      <dgm:spPr/>
    </dgm:pt>
    <dgm:pt modelId="{EF9C566C-5A04-4F0A-B10A-05320679A477}" type="pres">
      <dgm:prSet presAssocID="{7A0EC4F6-3272-48FC-9280-54EEE4E23276}" presName="Image" presStyleLbl="node1" presStyleIdx="1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9C37AD-8A5E-476C-BC70-01E7B57B5072}" type="pres">
      <dgm:prSet presAssocID="{7A0EC4F6-3272-48FC-9280-54EEE4E23276}" presName="childText" presStyleLbl="lnNode1" presStyleIdx="1" presStyleCnt="5">
        <dgm:presLayoutVars>
          <dgm:chMax val="0"/>
          <dgm:chPref val="0"/>
          <dgm:bulletEnabled val="1"/>
        </dgm:presLayoutVars>
      </dgm:prSet>
      <dgm:spPr/>
    </dgm:pt>
    <dgm:pt modelId="{EA8BE5BC-402E-4B4C-BF0E-3D60572B632E}" type="pres">
      <dgm:prSet presAssocID="{C3603690-570E-48A0-BFEA-B1E759B47192}" presName="childComposite" presStyleCnt="0">
        <dgm:presLayoutVars>
          <dgm:chMax val="0"/>
          <dgm:chPref val="0"/>
        </dgm:presLayoutVars>
      </dgm:prSet>
      <dgm:spPr/>
    </dgm:pt>
    <dgm:pt modelId="{F9353709-ED2D-4D79-B21B-9C356A2816E9}" type="pres">
      <dgm:prSet presAssocID="{C3603690-570E-48A0-BFEA-B1E759B47192}" presName="Image" presStyleLbl="node1" presStyleIdx="2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D892EB-C099-4534-ACCD-58AB7D10B2B0}" type="pres">
      <dgm:prSet presAssocID="{C3603690-570E-48A0-BFEA-B1E759B47192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</dgm:pt>
    <dgm:pt modelId="{7659D8AD-5254-42EF-AF26-D3CCC3A4A3CC}" type="pres">
      <dgm:prSet presAssocID="{2A6BB4FC-221B-4933-A760-8CBE75676EE5}" presName="childComposite" presStyleCnt="0">
        <dgm:presLayoutVars>
          <dgm:chMax val="0"/>
          <dgm:chPref val="0"/>
        </dgm:presLayoutVars>
      </dgm:prSet>
      <dgm:spPr/>
    </dgm:pt>
    <dgm:pt modelId="{5DB1AFAC-5350-40B8-A556-33D21B87F9A3}" type="pres">
      <dgm:prSet presAssocID="{2A6BB4FC-221B-4933-A760-8CBE75676EE5}" presName="Image" presStyleLbl="node1" presStyleIdx="3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AC8229-D566-4AA1-A216-B82133528ABE}" type="pres">
      <dgm:prSet presAssocID="{2A6BB4FC-221B-4933-A760-8CBE75676EE5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</dgm:pt>
    <dgm:pt modelId="{CF231FB9-D28B-4CEC-AE99-8AE31BF6F50C}" type="pres">
      <dgm:prSet presAssocID="{823727DB-EB24-4D9D-9307-63A70B341C6D}" presName="childComposite" presStyleCnt="0">
        <dgm:presLayoutVars>
          <dgm:chMax val="0"/>
          <dgm:chPref val="0"/>
        </dgm:presLayoutVars>
      </dgm:prSet>
      <dgm:spPr/>
    </dgm:pt>
    <dgm:pt modelId="{88F09D01-BEB1-45B9-ADCD-30A2FEC95D84}" type="pres">
      <dgm:prSet presAssocID="{823727DB-EB24-4D9D-9307-63A70B341C6D}" presName="Image" presStyleLbl="node1" presStyleIdx="4" presStyleCnt="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AEFC05-3FA4-46C9-8B1F-D0DF8BDC8B83}" type="pres">
      <dgm:prSet presAssocID="{823727DB-EB24-4D9D-9307-63A70B341C6D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C73FF708-36D8-4A79-A7F4-AB33556A8BAD}" type="presOf" srcId="{823727DB-EB24-4D9D-9307-63A70B341C6D}" destId="{3DAEFC05-3FA4-46C9-8B1F-D0DF8BDC8B83}" srcOrd="0" destOrd="0" presId="urn:microsoft.com/office/officeart/2008/layout/PictureAccentList"/>
    <dgm:cxn modelId="{FFFEC90D-657A-45F0-8280-9664F3BB4BEF}" type="presOf" srcId="{11F9C6AA-FD8C-4E91-8113-75DE7536746B}" destId="{98ED1A49-2ABF-4843-AF1F-9E9FA4CDAA07}" srcOrd="0" destOrd="0" presId="urn:microsoft.com/office/officeart/2008/layout/PictureAccentList"/>
    <dgm:cxn modelId="{21750126-6233-4663-A95A-6B16E5B22604}" type="presOf" srcId="{C3603690-570E-48A0-BFEA-B1E759B47192}" destId="{A7D892EB-C099-4534-ACCD-58AB7D10B2B0}" srcOrd="0" destOrd="0" presId="urn:microsoft.com/office/officeart/2008/layout/PictureAccentList"/>
    <dgm:cxn modelId="{42E73826-67D9-4034-8FAE-25E1F8CDB094}" srcId="{D7D68385-5E1A-44C2-A1F0-ECA9F919097D}" destId="{823727DB-EB24-4D9D-9307-63A70B341C6D}" srcOrd="4" destOrd="0" parTransId="{0BEA7CFB-4A32-4D6E-BCE8-9EDCEBBFBB36}" sibTransId="{4FF6C432-8738-4711-9329-AC94C0458DEB}"/>
    <dgm:cxn modelId="{C6C0063A-A058-4DEA-B2E6-F6EDCD147332}" srcId="{E27B05AB-24E4-4F13-9D1E-06E62D179BF8}" destId="{D7D68385-5E1A-44C2-A1F0-ECA9F919097D}" srcOrd="0" destOrd="0" parTransId="{2D1B1A43-AE40-4ECD-A7C5-22F037EB500B}" sibTransId="{4DD37D9E-42F4-4FAC-AE6C-56E5FD1C1F3B}"/>
    <dgm:cxn modelId="{BFAC2241-BBAA-4274-8481-7128B5B7B26F}" type="presOf" srcId="{2A6BB4FC-221B-4933-A760-8CBE75676EE5}" destId="{98AC8229-D566-4AA1-A216-B82133528ABE}" srcOrd="0" destOrd="0" presId="urn:microsoft.com/office/officeart/2008/layout/PictureAccentList"/>
    <dgm:cxn modelId="{8684DC70-8DB3-41E4-864B-F86B454EFE38}" srcId="{D7D68385-5E1A-44C2-A1F0-ECA9F919097D}" destId="{11F9C6AA-FD8C-4E91-8113-75DE7536746B}" srcOrd="0" destOrd="0" parTransId="{F861A859-F6FD-4955-9F21-0858EADE3AD4}" sibTransId="{81CCA349-18EA-4029-B75B-1F9D79D448E7}"/>
    <dgm:cxn modelId="{E1C53B73-B604-48DF-BD10-B42140A63FE1}" type="presOf" srcId="{D7D68385-5E1A-44C2-A1F0-ECA9F919097D}" destId="{2C35D935-F7B9-4018-9D88-A0E20C3620DF}" srcOrd="0" destOrd="0" presId="urn:microsoft.com/office/officeart/2008/layout/PictureAccentList"/>
    <dgm:cxn modelId="{1CABD078-0F8F-427A-82FC-6DD87A66D035}" srcId="{D7D68385-5E1A-44C2-A1F0-ECA9F919097D}" destId="{C3603690-570E-48A0-BFEA-B1E759B47192}" srcOrd="2" destOrd="0" parTransId="{833E1FD4-4D11-4835-9D94-FD0BBEAF37FA}" sibTransId="{9B1B14A0-0E61-4807-9DAC-4211771ED323}"/>
    <dgm:cxn modelId="{C880E5CD-35D0-4F7F-B031-468514EF5866}" type="presOf" srcId="{7A0EC4F6-3272-48FC-9280-54EEE4E23276}" destId="{869C37AD-8A5E-476C-BC70-01E7B57B5072}" srcOrd="0" destOrd="0" presId="urn:microsoft.com/office/officeart/2008/layout/PictureAccentList"/>
    <dgm:cxn modelId="{9D0A81D0-4C20-4EEC-A401-52DBCE2036B2}" srcId="{D7D68385-5E1A-44C2-A1F0-ECA9F919097D}" destId="{7A0EC4F6-3272-48FC-9280-54EEE4E23276}" srcOrd="1" destOrd="0" parTransId="{284FCDF2-C4C7-4720-8653-52412E1CE452}" sibTransId="{15BCE6FE-E9FD-44B6-9E11-89B0BE5E8CD0}"/>
    <dgm:cxn modelId="{FE4198D1-3A1F-4520-B61C-847169159204}" type="presOf" srcId="{E27B05AB-24E4-4F13-9D1E-06E62D179BF8}" destId="{88DC2D62-85C2-48DF-98CB-4CB10D1F5311}" srcOrd="0" destOrd="0" presId="urn:microsoft.com/office/officeart/2008/layout/PictureAccentList"/>
    <dgm:cxn modelId="{DC4AA2DA-7FB5-4655-A5E3-D58940137E10}" srcId="{D7D68385-5E1A-44C2-A1F0-ECA9F919097D}" destId="{2A6BB4FC-221B-4933-A760-8CBE75676EE5}" srcOrd="3" destOrd="0" parTransId="{67191A8E-E7CC-4497-91CE-0E92BDB2D1A6}" sibTransId="{9A9C5D1D-07E9-44F2-A234-A33748DBBB86}"/>
    <dgm:cxn modelId="{97BE6C0E-04E9-4302-9B65-4B131293EABB}" type="presParOf" srcId="{88DC2D62-85C2-48DF-98CB-4CB10D1F5311}" destId="{97F2C535-056F-4C06-9370-ADE80C76F8FD}" srcOrd="0" destOrd="0" presId="urn:microsoft.com/office/officeart/2008/layout/PictureAccentList"/>
    <dgm:cxn modelId="{D156BDF5-8E0C-4220-B946-CC82B97C352A}" type="presParOf" srcId="{97F2C535-056F-4C06-9370-ADE80C76F8FD}" destId="{0E63E0DC-DA41-4959-B437-ACED2C2E7295}" srcOrd="0" destOrd="0" presId="urn:microsoft.com/office/officeart/2008/layout/PictureAccentList"/>
    <dgm:cxn modelId="{0D3DE790-2ADC-4B8C-846A-31A35B71C353}" type="presParOf" srcId="{0E63E0DC-DA41-4959-B437-ACED2C2E7295}" destId="{2C35D935-F7B9-4018-9D88-A0E20C3620DF}" srcOrd="0" destOrd="0" presId="urn:microsoft.com/office/officeart/2008/layout/PictureAccentList"/>
    <dgm:cxn modelId="{E899C2D8-9F95-4709-B0F6-A611F4F675F6}" type="presParOf" srcId="{97F2C535-056F-4C06-9370-ADE80C76F8FD}" destId="{65558D3B-E153-4DB4-BB66-AB1110D7A5D8}" srcOrd="1" destOrd="0" presId="urn:microsoft.com/office/officeart/2008/layout/PictureAccentList"/>
    <dgm:cxn modelId="{957E2765-04A6-4AB9-A3F1-D1AEBD6357D4}" type="presParOf" srcId="{65558D3B-E153-4DB4-BB66-AB1110D7A5D8}" destId="{14B214C6-2571-4243-8BB1-931B0BB3D729}" srcOrd="0" destOrd="0" presId="urn:microsoft.com/office/officeart/2008/layout/PictureAccentList"/>
    <dgm:cxn modelId="{5D1950EB-591D-4956-BE3D-715446411BAE}" type="presParOf" srcId="{14B214C6-2571-4243-8BB1-931B0BB3D729}" destId="{745ACD72-5D96-4B01-AD55-4A5C791B31E2}" srcOrd="0" destOrd="0" presId="urn:microsoft.com/office/officeart/2008/layout/PictureAccentList"/>
    <dgm:cxn modelId="{3A57CD61-CA8B-49D7-8932-5946130662EA}" type="presParOf" srcId="{14B214C6-2571-4243-8BB1-931B0BB3D729}" destId="{98ED1A49-2ABF-4843-AF1F-9E9FA4CDAA07}" srcOrd="1" destOrd="0" presId="urn:microsoft.com/office/officeart/2008/layout/PictureAccentList"/>
    <dgm:cxn modelId="{09A3977D-573A-4F25-BE0C-541331B2A2D5}" type="presParOf" srcId="{65558D3B-E153-4DB4-BB66-AB1110D7A5D8}" destId="{42A2DC8F-6C0B-47E1-AEF2-DAB8E6E2752E}" srcOrd="1" destOrd="0" presId="urn:microsoft.com/office/officeart/2008/layout/PictureAccentList"/>
    <dgm:cxn modelId="{28DE12A3-BFDD-495B-8E20-CDB642E615F6}" type="presParOf" srcId="{42A2DC8F-6C0B-47E1-AEF2-DAB8E6E2752E}" destId="{EF9C566C-5A04-4F0A-B10A-05320679A477}" srcOrd="0" destOrd="0" presId="urn:microsoft.com/office/officeart/2008/layout/PictureAccentList"/>
    <dgm:cxn modelId="{63A333B6-389D-4FC8-B534-E6E935509E06}" type="presParOf" srcId="{42A2DC8F-6C0B-47E1-AEF2-DAB8E6E2752E}" destId="{869C37AD-8A5E-476C-BC70-01E7B57B5072}" srcOrd="1" destOrd="0" presId="urn:microsoft.com/office/officeart/2008/layout/PictureAccentList"/>
    <dgm:cxn modelId="{219AE3DD-EEF0-4610-BF7F-7A93A911BDD8}" type="presParOf" srcId="{65558D3B-E153-4DB4-BB66-AB1110D7A5D8}" destId="{EA8BE5BC-402E-4B4C-BF0E-3D60572B632E}" srcOrd="2" destOrd="0" presId="urn:microsoft.com/office/officeart/2008/layout/PictureAccentList"/>
    <dgm:cxn modelId="{509F37B6-10C8-4400-9A56-1DB822772933}" type="presParOf" srcId="{EA8BE5BC-402E-4B4C-BF0E-3D60572B632E}" destId="{F9353709-ED2D-4D79-B21B-9C356A2816E9}" srcOrd="0" destOrd="0" presId="urn:microsoft.com/office/officeart/2008/layout/PictureAccentList"/>
    <dgm:cxn modelId="{2C5B5FBB-34CB-431C-ADA6-A05864EAB565}" type="presParOf" srcId="{EA8BE5BC-402E-4B4C-BF0E-3D60572B632E}" destId="{A7D892EB-C099-4534-ACCD-58AB7D10B2B0}" srcOrd="1" destOrd="0" presId="urn:microsoft.com/office/officeart/2008/layout/PictureAccentList"/>
    <dgm:cxn modelId="{6A095BEA-2076-4A72-93C8-FB21FF1FFA74}" type="presParOf" srcId="{65558D3B-E153-4DB4-BB66-AB1110D7A5D8}" destId="{7659D8AD-5254-42EF-AF26-D3CCC3A4A3CC}" srcOrd="3" destOrd="0" presId="urn:microsoft.com/office/officeart/2008/layout/PictureAccentList"/>
    <dgm:cxn modelId="{F600D252-6848-4898-A429-2590E5E4FDDE}" type="presParOf" srcId="{7659D8AD-5254-42EF-AF26-D3CCC3A4A3CC}" destId="{5DB1AFAC-5350-40B8-A556-33D21B87F9A3}" srcOrd="0" destOrd="0" presId="urn:microsoft.com/office/officeart/2008/layout/PictureAccentList"/>
    <dgm:cxn modelId="{768C8318-C8EE-476C-AB09-95E2CA295DA1}" type="presParOf" srcId="{7659D8AD-5254-42EF-AF26-D3CCC3A4A3CC}" destId="{98AC8229-D566-4AA1-A216-B82133528ABE}" srcOrd="1" destOrd="0" presId="urn:microsoft.com/office/officeart/2008/layout/PictureAccentList"/>
    <dgm:cxn modelId="{BEA165FB-F86A-4084-BCD5-76E4EB4A7269}" type="presParOf" srcId="{65558D3B-E153-4DB4-BB66-AB1110D7A5D8}" destId="{CF231FB9-D28B-4CEC-AE99-8AE31BF6F50C}" srcOrd="4" destOrd="0" presId="urn:microsoft.com/office/officeart/2008/layout/PictureAccentList"/>
    <dgm:cxn modelId="{84BB8B18-4E7F-4D7E-9800-E87941A26FE9}" type="presParOf" srcId="{CF231FB9-D28B-4CEC-AE99-8AE31BF6F50C}" destId="{88F09D01-BEB1-45B9-ADCD-30A2FEC95D84}" srcOrd="0" destOrd="0" presId="urn:microsoft.com/office/officeart/2008/layout/PictureAccentList"/>
    <dgm:cxn modelId="{34280274-31D9-4C2A-83E2-2A1A85715E64}" type="presParOf" srcId="{CF231FB9-D28B-4CEC-AE99-8AE31BF6F50C}" destId="{3DAEFC05-3FA4-46C9-8B1F-D0DF8BDC8B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4631F0-B703-42F7-AAE1-3F4EA385AC9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BB9323-3CE4-4AA4-8932-9B6FE14896AD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НЕ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?</a:t>
          </a:r>
        </a:p>
      </dgm:t>
    </dgm:pt>
    <dgm:pt modelId="{6889C930-A858-4050-A0CC-2EF2C5B5D681}" type="parTrans" cxnId="{17DD55BA-FE4F-4939-B3FA-EC8FBC9950A0}">
      <dgm:prSet/>
      <dgm:spPr/>
      <dgm:t>
        <a:bodyPr/>
        <a:lstStyle/>
        <a:p>
          <a:endParaRPr lang="fi-FI"/>
        </a:p>
      </dgm:t>
    </dgm:pt>
    <dgm:pt modelId="{5F5EB70E-9CF4-4930-AB01-13270D7B3A87}" type="sibTrans" cxnId="{17DD55BA-FE4F-4939-B3FA-EC8FBC9950A0}">
      <dgm:prSet/>
      <dgm:spPr/>
      <dgm:t>
        <a:bodyPr/>
        <a:lstStyle/>
        <a:p>
          <a:endParaRPr lang="fi-FI"/>
        </a:p>
      </dgm:t>
    </dgm:pt>
    <dgm:pt modelId="{1CF8F364-6D28-4444-BA81-D59414C83E28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2000" b="1" dirty="0">
              <a:latin typeface="Barlow Semi Condensed Light" panose="00000406000000000000" pitchFamily="2" charset="0"/>
            </a:rPr>
            <a:t>ЖҰМЫСҚА КІРІСУ</a:t>
          </a:r>
          <a:endParaRPr lang="fi-FI" sz="2000" b="1" dirty="0">
            <a:latin typeface="Barlow Semi Condensed Light" panose="00000406000000000000" pitchFamily="2" charset="0"/>
          </a:endParaRPr>
        </a:p>
      </dgm:t>
    </dgm:pt>
    <dgm:pt modelId="{7FE03056-A197-4670-8CA8-A7BEFBF79580}" type="parTrans" cxnId="{238897C7-A469-4D93-BA2D-BF169503F72B}">
      <dgm:prSet/>
      <dgm:spPr/>
      <dgm:t>
        <a:bodyPr/>
        <a:lstStyle/>
        <a:p>
          <a:endParaRPr lang="fi-FI"/>
        </a:p>
      </dgm:t>
    </dgm:pt>
    <dgm:pt modelId="{6D3D8241-45DC-4F69-9E00-99F0790B285E}" type="sibTrans" cxnId="{238897C7-A469-4D93-BA2D-BF169503F72B}">
      <dgm:prSet/>
      <dgm:spPr/>
      <dgm:t>
        <a:bodyPr/>
        <a:lstStyle/>
        <a:p>
          <a:endParaRPr lang="fi-FI"/>
        </a:p>
      </dgm:t>
    </dgm:pt>
    <dgm:pt modelId="{754C12E7-5EFD-4385-AAA5-4221076C0739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КІМ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gm:t>
    </dgm:pt>
    <dgm:pt modelId="{0800093D-3055-4758-B80C-E100AAC3138B}" type="parTrans" cxnId="{86F8B04B-F62B-48CE-8AE2-9FEDD2820069}">
      <dgm:prSet/>
      <dgm:spPr/>
      <dgm:t>
        <a:bodyPr/>
        <a:lstStyle/>
        <a:p>
          <a:endParaRPr lang="fi-FI"/>
        </a:p>
      </dgm:t>
    </dgm:pt>
    <dgm:pt modelId="{B3A8B528-F687-4B89-B97B-C1C6ECB9C629}" type="sibTrans" cxnId="{86F8B04B-F62B-48CE-8AE2-9FEDD2820069}">
      <dgm:prSet/>
      <dgm:spPr/>
      <dgm:t>
        <a:bodyPr/>
        <a:lstStyle/>
        <a:p>
          <a:endParaRPr lang="fi-FI"/>
        </a:p>
      </dgm:t>
    </dgm:pt>
    <dgm:pt modelId="{5EC5BFE5-22D5-4A9D-894D-D3B54F553F4E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1800" dirty="0"/>
            <a:t>Барлық оқушылар (барлығы бірге немесе өз сыныптарында)</a:t>
          </a:r>
          <a:endParaRPr lang="fi-FI" sz="1800" dirty="0">
            <a:latin typeface="Barlow Semi Condensed Light" panose="00000406000000000000" pitchFamily="2" charset="0"/>
          </a:endParaRPr>
        </a:p>
      </dgm:t>
    </dgm:pt>
    <dgm:pt modelId="{A1C211B8-863E-4368-9005-456FA4BB6545}" type="parTrans" cxnId="{ED464CDD-046D-4B3A-A826-B81B1F97ED74}">
      <dgm:prSet/>
      <dgm:spPr/>
      <dgm:t>
        <a:bodyPr/>
        <a:lstStyle/>
        <a:p>
          <a:endParaRPr lang="fi-FI"/>
        </a:p>
      </dgm:t>
    </dgm:pt>
    <dgm:pt modelId="{D6994A2C-66A4-4003-B259-8084E637BA16}" type="sibTrans" cxnId="{ED464CDD-046D-4B3A-A826-B81B1F97ED74}">
      <dgm:prSet/>
      <dgm:spPr/>
      <dgm:t>
        <a:bodyPr/>
        <a:lstStyle/>
        <a:p>
          <a:endParaRPr lang="fi-FI"/>
        </a:p>
      </dgm:t>
    </dgm:pt>
    <dgm:pt modelId="{968460BD-DED5-4447-82AD-10411F5C0D60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ҚАШАН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gm:t>
    </dgm:pt>
    <dgm:pt modelId="{A5129288-A4AE-47C0-BB64-91781D61C191}" type="parTrans" cxnId="{7FE1F58E-86B3-475E-AA4E-EB17F26BD39E}">
      <dgm:prSet/>
      <dgm:spPr/>
      <dgm:t>
        <a:bodyPr/>
        <a:lstStyle/>
        <a:p>
          <a:endParaRPr lang="fi-FI"/>
        </a:p>
      </dgm:t>
    </dgm:pt>
    <dgm:pt modelId="{CF1DB591-2652-4822-B242-7BD7A647F2D8}" type="sibTrans" cxnId="{7FE1F58E-86B3-475E-AA4E-EB17F26BD39E}">
      <dgm:prSet/>
      <dgm:spPr/>
      <dgm:t>
        <a:bodyPr/>
        <a:lstStyle/>
        <a:p>
          <a:endParaRPr lang="fi-FI"/>
        </a:p>
      </dgm:t>
    </dgm:pt>
    <dgm:pt modelId="{613667B2-9285-4C2C-86D7-0B150D3FC29B}">
      <dgm:prSet phldrT="[Text]"/>
      <dgm:spPr>
        <a:solidFill>
          <a:srgbClr val="0070C0"/>
        </a:solidFill>
      </dgm:spPr>
      <dgm:t>
        <a:bodyPr/>
        <a:lstStyle/>
        <a:p>
          <a:r>
            <a:rPr lang="kk-KZ" dirty="0">
              <a:latin typeface="Barlow Semi Condensed Light" panose="00000406000000000000" pitchFamily="2" charset="0"/>
            </a:rPr>
            <a:t>Оқу жылының басы</a:t>
          </a:r>
          <a:endParaRPr lang="fi-FI" dirty="0">
            <a:latin typeface="Barlow Semi Condensed Light" panose="00000406000000000000" pitchFamily="2" charset="0"/>
          </a:endParaRPr>
        </a:p>
      </dgm:t>
    </dgm:pt>
    <dgm:pt modelId="{1BBEA03D-6335-4B57-A864-11384D20B853}" type="parTrans" cxnId="{9A22CA16-ED00-4202-8459-292B67A6B7BB}">
      <dgm:prSet/>
      <dgm:spPr/>
      <dgm:t>
        <a:bodyPr/>
        <a:lstStyle/>
        <a:p>
          <a:endParaRPr lang="fi-FI"/>
        </a:p>
      </dgm:t>
    </dgm:pt>
    <dgm:pt modelId="{3351A125-BAFA-4808-9E85-6D20AFEBDD95}" type="sibTrans" cxnId="{9A22CA16-ED00-4202-8459-292B67A6B7BB}">
      <dgm:prSet/>
      <dgm:spPr/>
      <dgm:t>
        <a:bodyPr/>
        <a:lstStyle/>
        <a:p>
          <a:endParaRPr lang="fi-FI"/>
        </a:p>
      </dgm:t>
    </dgm:pt>
    <dgm:pt modelId="{586ED451-093E-43BD-91DF-DE5D38A308A9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НЕГЕ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gm:t>
    </dgm:pt>
    <dgm:pt modelId="{2E1957D2-A640-4841-8C46-961715E8995C}" type="parTrans" cxnId="{F15D65D0-B1A6-47A6-BDD0-EC7705773B6E}">
      <dgm:prSet/>
      <dgm:spPr/>
      <dgm:t>
        <a:bodyPr/>
        <a:lstStyle/>
        <a:p>
          <a:endParaRPr lang="fi-FI"/>
        </a:p>
      </dgm:t>
    </dgm:pt>
    <dgm:pt modelId="{618D6D0C-F89A-4B14-9B29-101C920C4727}" type="sibTrans" cxnId="{F15D65D0-B1A6-47A6-BDD0-EC7705773B6E}">
      <dgm:prSet/>
      <dgm:spPr/>
      <dgm:t>
        <a:bodyPr/>
        <a:lstStyle/>
        <a:p>
          <a:endParaRPr lang="fi-FI"/>
        </a:p>
      </dgm:t>
    </dgm:pt>
    <dgm:pt modelId="{C7782179-5327-4AA1-9981-E16F2AB1AC1E}">
      <dgm:prSet phldrT="[Text]"/>
      <dgm:spPr>
        <a:solidFill>
          <a:srgbClr val="0070C0"/>
        </a:solidFill>
      </dgm:spPr>
      <dgm:t>
        <a:bodyPr/>
        <a:lstStyle/>
        <a:p>
          <a:r>
            <a:rPr lang="kk-KZ" dirty="0">
              <a:solidFill>
                <a:schemeClr val="bg1"/>
              </a:solidFill>
              <a:latin typeface="Barlow Semi Condensed Light" panose="00000406000000000000" pitchFamily="2" charset="0"/>
            </a:rPr>
            <a:t>Оқушыларды </a:t>
          </a:r>
          <a:r>
            <a:rPr lang="fi-FI" dirty="0">
              <a:solidFill>
                <a:schemeClr val="bg1"/>
              </a:solidFill>
              <a:latin typeface="Barlow Semi Condensed Light" panose="00000406000000000000" pitchFamily="2" charset="0"/>
            </a:rPr>
            <a:t>KiVa</a:t>
          </a:r>
          <a:r>
            <a:rPr lang="kk-KZ" dirty="0">
              <a:solidFill>
                <a:schemeClr val="bg1"/>
              </a:solidFill>
              <a:latin typeface="Barlow Semi Condensed Light" panose="00000406000000000000" pitchFamily="2" charset="0"/>
            </a:rPr>
            <a:t> жөнінде ақпараттандыру</a:t>
          </a:r>
          <a:endParaRPr lang="fi-FI" dirty="0">
            <a:solidFill>
              <a:schemeClr val="bg1"/>
            </a:solidFill>
            <a:latin typeface="Barlow Semi Condensed Light" panose="00000406000000000000" pitchFamily="2" charset="0"/>
          </a:endParaRPr>
        </a:p>
      </dgm:t>
    </dgm:pt>
    <dgm:pt modelId="{B349C042-FE52-456C-B839-137A032256A5}" type="parTrans" cxnId="{B06B9C15-E648-4DF8-8F39-E2FA1BD08BFC}">
      <dgm:prSet/>
      <dgm:spPr/>
      <dgm:t>
        <a:bodyPr/>
        <a:lstStyle/>
        <a:p>
          <a:endParaRPr lang="fi-FI"/>
        </a:p>
      </dgm:t>
    </dgm:pt>
    <dgm:pt modelId="{EC6B8C3F-678E-4953-9633-33BA80A62664}" type="sibTrans" cxnId="{B06B9C15-E648-4DF8-8F39-E2FA1BD08BFC}">
      <dgm:prSet/>
      <dgm:spPr/>
      <dgm:t>
        <a:bodyPr/>
        <a:lstStyle/>
        <a:p>
          <a:endParaRPr lang="fi-FI"/>
        </a:p>
      </dgm:t>
    </dgm:pt>
    <dgm:pt modelId="{29C21805-C976-4DC0-8DAD-21BAA61E4C54}" type="pres">
      <dgm:prSet presAssocID="{644631F0-B703-42F7-AAE1-3F4EA385AC99}" presName="theList" presStyleCnt="0">
        <dgm:presLayoutVars>
          <dgm:dir/>
          <dgm:animLvl val="lvl"/>
          <dgm:resizeHandles val="exact"/>
        </dgm:presLayoutVars>
      </dgm:prSet>
      <dgm:spPr/>
    </dgm:pt>
    <dgm:pt modelId="{4705428F-9693-41AF-8F19-037DBEF2C736}" type="pres">
      <dgm:prSet presAssocID="{4EBB9323-3CE4-4AA4-8932-9B6FE14896AD}" presName="compNode" presStyleCnt="0"/>
      <dgm:spPr/>
    </dgm:pt>
    <dgm:pt modelId="{93DD32C5-1FA1-4F7E-BB1F-60575AE2D625}" type="pres">
      <dgm:prSet presAssocID="{4EBB9323-3CE4-4AA4-8932-9B6FE14896AD}" presName="aNode" presStyleLbl="bgShp" presStyleIdx="0" presStyleCnt="4" custLinFactNeighborX="3963" custLinFactNeighborY="-3281"/>
      <dgm:spPr/>
    </dgm:pt>
    <dgm:pt modelId="{37D177D4-44D7-4A7B-A7DA-4C76E7EDE13E}" type="pres">
      <dgm:prSet presAssocID="{4EBB9323-3CE4-4AA4-8932-9B6FE14896AD}" presName="textNode" presStyleLbl="bgShp" presStyleIdx="0" presStyleCnt="4"/>
      <dgm:spPr/>
    </dgm:pt>
    <dgm:pt modelId="{3D89DEC6-F657-447F-A60C-9211A306C60C}" type="pres">
      <dgm:prSet presAssocID="{4EBB9323-3CE4-4AA4-8932-9B6FE14896AD}" presName="compChildNode" presStyleCnt="0"/>
      <dgm:spPr/>
    </dgm:pt>
    <dgm:pt modelId="{2ACD2AE5-43AF-484B-9EE0-5BE83B58A7DE}" type="pres">
      <dgm:prSet presAssocID="{4EBB9323-3CE4-4AA4-8932-9B6FE14896AD}" presName="theInnerList" presStyleCnt="0"/>
      <dgm:spPr/>
    </dgm:pt>
    <dgm:pt modelId="{D676641B-FF55-4328-BCE9-210BB5E8CE0B}" type="pres">
      <dgm:prSet presAssocID="{1CF8F364-6D28-4444-BA81-D59414C83E28}" presName="childNode" presStyleLbl="node1" presStyleIdx="0" presStyleCnt="4">
        <dgm:presLayoutVars>
          <dgm:bulletEnabled val="1"/>
        </dgm:presLayoutVars>
      </dgm:prSet>
      <dgm:spPr/>
    </dgm:pt>
    <dgm:pt modelId="{3201F8C6-A4BE-476A-973E-3B564CD32F7B}" type="pres">
      <dgm:prSet presAssocID="{4EBB9323-3CE4-4AA4-8932-9B6FE14896AD}" presName="aSpace" presStyleCnt="0"/>
      <dgm:spPr/>
    </dgm:pt>
    <dgm:pt modelId="{ED34AFA6-8ECE-455D-9C34-7387B1A49028}" type="pres">
      <dgm:prSet presAssocID="{754C12E7-5EFD-4385-AAA5-4221076C0739}" presName="compNode" presStyleCnt="0"/>
      <dgm:spPr/>
    </dgm:pt>
    <dgm:pt modelId="{15D52E11-A3BF-4012-ADF7-AF6112DF0882}" type="pres">
      <dgm:prSet presAssocID="{754C12E7-5EFD-4385-AAA5-4221076C0739}" presName="aNode" presStyleLbl="bgShp" presStyleIdx="1" presStyleCnt="4"/>
      <dgm:spPr/>
    </dgm:pt>
    <dgm:pt modelId="{B24B53A1-1D6B-4F10-B406-9FE2AE068939}" type="pres">
      <dgm:prSet presAssocID="{754C12E7-5EFD-4385-AAA5-4221076C0739}" presName="textNode" presStyleLbl="bgShp" presStyleIdx="1" presStyleCnt="4"/>
      <dgm:spPr/>
    </dgm:pt>
    <dgm:pt modelId="{3DD86B52-61C8-4F63-9717-61DDB2ADB667}" type="pres">
      <dgm:prSet presAssocID="{754C12E7-5EFD-4385-AAA5-4221076C0739}" presName="compChildNode" presStyleCnt="0"/>
      <dgm:spPr/>
    </dgm:pt>
    <dgm:pt modelId="{1FD2DC8F-2A45-498A-ACFE-F0FC742DCEE1}" type="pres">
      <dgm:prSet presAssocID="{754C12E7-5EFD-4385-AAA5-4221076C0739}" presName="theInnerList" presStyleCnt="0"/>
      <dgm:spPr/>
    </dgm:pt>
    <dgm:pt modelId="{14C59D39-8F32-491E-8EAD-72B5FFF1F0CA}" type="pres">
      <dgm:prSet presAssocID="{5EC5BFE5-22D5-4A9D-894D-D3B54F553F4E}" presName="childNode" presStyleLbl="node1" presStyleIdx="1" presStyleCnt="4">
        <dgm:presLayoutVars>
          <dgm:bulletEnabled val="1"/>
        </dgm:presLayoutVars>
      </dgm:prSet>
      <dgm:spPr/>
    </dgm:pt>
    <dgm:pt modelId="{2A4DEC58-E94D-4FED-B0A5-58BA29134A9A}" type="pres">
      <dgm:prSet presAssocID="{754C12E7-5EFD-4385-AAA5-4221076C0739}" presName="aSpace" presStyleCnt="0"/>
      <dgm:spPr/>
    </dgm:pt>
    <dgm:pt modelId="{AE8BEC56-4CB1-4019-AAAD-B83BC2693953}" type="pres">
      <dgm:prSet presAssocID="{586ED451-093E-43BD-91DF-DE5D38A308A9}" presName="compNode" presStyleCnt="0"/>
      <dgm:spPr/>
    </dgm:pt>
    <dgm:pt modelId="{E6E5C62A-3B9D-419A-B29E-C5F620D097AE}" type="pres">
      <dgm:prSet presAssocID="{586ED451-093E-43BD-91DF-DE5D38A308A9}" presName="aNode" presStyleLbl="bgShp" presStyleIdx="2" presStyleCnt="4"/>
      <dgm:spPr/>
    </dgm:pt>
    <dgm:pt modelId="{E8541F37-49B5-4896-B35D-854257BCA54A}" type="pres">
      <dgm:prSet presAssocID="{586ED451-093E-43BD-91DF-DE5D38A308A9}" presName="textNode" presStyleLbl="bgShp" presStyleIdx="2" presStyleCnt="4"/>
      <dgm:spPr/>
    </dgm:pt>
    <dgm:pt modelId="{21CE5C71-34E4-4880-9138-6B925882918D}" type="pres">
      <dgm:prSet presAssocID="{586ED451-093E-43BD-91DF-DE5D38A308A9}" presName="compChildNode" presStyleCnt="0"/>
      <dgm:spPr/>
    </dgm:pt>
    <dgm:pt modelId="{65EE41EF-F2A6-48E7-98AA-7C8374F5ED70}" type="pres">
      <dgm:prSet presAssocID="{586ED451-093E-43BD-91DF-DE5D38A308A9}" presName="theInnerList" presStyleCnt="0"/>
      <dgm:spPr/>
    </dgm:pt>
    <dgm:pt modelId="{1ADFE5EE-ACB8-4DE3-8C6B-CE4F1EA455FC}" type="pres">
      <dgm:prSet presAssocID="{C7782179-5327-4AA1-9981-E16F2AB1AC1E}" presName="childNode" presStyleLbl="node1" presStyleIdx="2" presStyleCnt="4">
        <dgm:presLayoutVars>
          <dgm:bulletEnabled val="1"/>
        </dgm:presLayoutVars>
      </dgm:prSet>
      <dgm:spPr/>
    </dgm:pt>
    <dgm:pt modelId="{AC718D42-89D4-45CB-81EC-1D7476288299}" type="pres">
      <dgm:prSet presAssocID="{586ED451-093E-43BD-91DF-DE5D38A308A9}" presName="aSpace" presStyleCnt="0"/>
      <dgm:spPr/>
    </dgm:pt>
    <dgm:pt modelId="{4A28F841-1215-45F9-86F8-F329249314AC}" type="pres">
      <dgm:prSet presAssocID="{968460BD-DED5-4447-82AD-10411F5C0D60}" presName="compNode" presStyleCnt="0"/>
      <dgm:spPr/>
    </dgm:pt>
    <dgm:pt modelId="{F9A1578F-603F-4FA4-A977-FAA9ECDA5F6A}" type="pres">
      <dgm:prSet presAssocID="{968460BD-DED5-4447-82AD-10411F5C0D60}" presName="aNode" presStyleLbl="bgShp" presStyleIdx="3" presStyleCnt="4"/>
      <dgm:spPr/>
    </dgm:pt>
    <dgm:pt modelId="{321D8928-F672-4FEB-B149-6C6D7BD30FDC}" type="pres">
      <dgm:prSet presAssocID="{968460BD-DED5-4447-82AD-10411F5C0D60}" presName="textNode" presStyleLbl="bgShp" presStyleIdx="3" presStyleCnt="4"/>
      <dgm:spPr/>
    </dgm:pt>
    <dgm:pt modelId="{31C27073-6B09-4F8D-8D88-7003C24F1F28}" type="pres">
      <dgm:prSet presAssocID="{968460BD-DED5-4447-82AD-10411F5C0D60}" presName="compChildNode" presStyleCnt="0"/>
      <dgm:spPr/>
    </dgm:pt>
    <dgm:pt modelId="{945FDAD9-C0E0-48E4-9C54-A4AFA0852FAE}" type="pres">
      <dgm:prSet presAssocID="{968460BD-DED5-4447-82AD-10411F5C0D60}" presName="theInnerList" presStyleCnt="0"/>
      <dgm:spPr/>
    </dgm:pt>
    <dgm:pt modelId="{5C58BAB0-BAE6-49FB-8FAD-62AE7145B56B}" type="pres">
      <dgm:prSet presAssocID="{613667B2-9285-4C2C-86D7-0B150D3FC29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7E84613-5764-4C03-B96B-DE4228A0BB76}" type="presOf" srcId="{586ED451-093E-43BD-91DF-DE5D38A308A9}" destId="{E8541F37-49B5-4896-B35D-854257BCA54A}" srcOrd="1" destOrd="0" presId="urn:microsoft.com/office/officeart/2005/8/layout/lProcess2"/>
    <dgm:cxn modelId="{B06B9C15-E648-4DF8-8F39-E2FA1BD08BFC}" srcId="{586ED451-093E-43BD-91DF-DE5D38A308A9}" destId="{C7782179-5327-4AA1-9981-E16F2AB1AC1E}" srcOrd="0" destOrd="0" parTransId="{B349C042-FE52-456C-B839-137A032256A5}" sibTransId="{EC6B8C3F-678E-4953-9633-33BA80A62664}"/>
    <dgm:cxn modelId="{9A22CA16-ED00-4202-8459-292B67A6B7BB}" srcId="{968460BD-DED5-4447-82AD-10411F5C0D60}" destId="{613667B2-9285-4C2C-86D7-0B150D3FC29B}" srcOrd="0" destOrd="0" parTransId="{1BBEA03D-6335-4B57-A864-11384D20B853}" sibTransId="{3351A125-BAFA-4808-9E85-6D20AFEBDD95}"/>
    <dgm:cxn modelId="{6148CD3F-56F8-4EF3-8CBD-695F3AF37DD3}" type="presOf" srcId="{754C12E7-5EFD-4385-AAA5-4221076C0739}" destId="{B24B53A1-1D6B-4F10-B406-9FE2AE068939}" srcOrd="1" destOrd="0" presId="urn:microsoft.com/office/officeart/2005/8/layout/lProcess2"/>
    <dgm:cxn modelId="{E0988E45-851B-42B7-BE86-B06AE98BCB80}" type="presOf" srcId="{613667B2-9285-4C2C-86D7-0B150D3FC29B}" destId="{5C58BAB0-BAE6-49FB-8FAD-62AE7145B56B}" srcOrd="0" destOrd="0" presId="urn:microsoft.com/office/officeart/2005/8/layout/lProcess2"/>
    <dgm:cxn modelId="{87A78946-DC6B-41FB-84E2-7BEE89A1A514}" type="presOf" srcId="{5EC5BFE5-22D5-4A9D-894D-D3B54F553F4E}" destId="{14C59D39-8F32-491E-8EAD-72B5FFF1F0CA}" srcOrd="0" destOrd="0" presId="urn:microsoft.com/office/officeart/2005/8/layout/lProcess2"/>
    <dgm:cxn modelId="{86F8B04B-F62B-48CE-8AE2-9FEDD2820069}" srcId="{644631F0-B703-42F7-AAE1-3F4EA385AC99}" destId="{754C12E7-5EFD-4385-AAA5-4221076C0739}" srcOrd="1" destOrd="0" parTransId="{0800093D-3055-4758-B80C-E100AAC3138B}" sibTransId="{B3A8B528-F687-4B89-B97B-C1C6ECB9C629}"/>
    <dgm:cxn modelId="{D49D9673-969D-4A85-9B45-7E70912732C6}" type="presOf" srcId="{586ED451-093E-43BD-91DF-DE5D38A308A9}" destId="{E6E5C62A-3B9D-419A-B29E-C5F620D097AE}" srcOrd="0" destOrd="0" presId="urn:microsoft.com/office/officeart/2005/8/layout/lProcess2"/>
    <dgm:cxn modelId="{AAF27274-5A74-48F1-ACFE-4C587170308E}" type="presOf" srcId="{C7782179-5327-4AA1-9981-E16F2AB1AC1E}" destId="{1ADFE5EE-ACB8-4DE3-8C6B-CE4F1EA455FC}" srcOrd="0" destOrd="0" presId="urn:microsoft.com/office/officeart/2005/8/layout/lProcess2"/>
    <dgm:cxn modelId="{4BAEB57C-21A0-465E-91FF-FA533046BE83}" type="presOf" srcId="{968460BD-DED5-4447-82AD-10411F5C0D60}" destId="{F9A1578F-603F-4FA4-A977-FAA9ECDA5F6A}" srcOrd="0" destOrd="0" presId="urn:microsoft.com/office/officeart/2005/8/layout/lProcess2"/>
    <dgm:cxn modelId="{908CB08A-324A-468E-802C-382E5BB2535F}" type="presOf" srcId="{968460BD-DED5-4447-82AD-10411F5C0D60}" destId="{321D8928-F672-4FEB-B149-6C6D7BD30FDC}" srcOrd="1" destOrd="0" presId="urn:microsoft.com/office/officeart/2005/8/layout/lProcess2"/>
    <dgm:cxn modelId="{7FE1F58E-86B3-475E-AA4E-EB17F26BD39E}" srcId="{644631F0-B703-42F7-AAE1-3F4EA385AC99}" destId="{968460BD-DED5-4447-82AD-10411F5C0D60}" srcOrd="3" destOrd="0" parTransId="{A5129288-A4AE-47C0-BB64-91781D61C191}" sibTransId="{CF1DB591-2652-4822-B242-7BD7A647F2D8}"/>
    <dgm:cxn modelId="{43C85090-70EA-4FCA-8556-7E647F7182B3}" type="presOf" srcId="{4EBB9323-3CE4-4AA4-8932-9B6FE14896AD}" destId="{93DD32C5-1FA1-4F7E-BB1F-60575AE2D625}" srcOrd="0" destOrd="0" presId="urn:microsoft.com/office/officeart/2005/8/layout/lProcess2"/>
    <dgm:cxn modelId="{96048292-AA8C-4A75-AAB8-C769506FD3F2}" type="presOf" srcId="{1CF8F364-6D28-4444-BA81-D59414C83E28}" destId="{D676641B-FF55-4328-BCE9-210BB5E8CE0B}" srcOrd="0" destOrd="0" presId="urn:microsoft.com/office/officeart/2005/8/layout/lProcess2"/>
    <dgm:cxn modelId="{D1D056B9-756A-4C40-8535-869269FCEE79}" type="presOf" srcId="{754C12E7-5EFD-4385-AAA5-4221076C0739}" destId="{15D52E11-A3BF-4012-ADF7-AF6112DF0882}" srcOrd="0" destOrd="0" presId="urn:microsoft.com/office/officeart/2005/8/layout/lProcess2"/>
    <dgm:cxn modelId="{17DD55BA-FE4F-4939-B3FA-EC8FBC9950A0}" srcId="{644631F0-B703-42F7-AAE1-3F4EA385AC99}" destId="{4EBB9323-3CE4-4AA4-8932-9B6FE14896AD}" srcOrd="0" destOrd="0" parTransId="{6889C930-A858-4050-A0CC-2EF2C5B5D681}" sibTransId="{5F5EB70E-9CF4-4930-AB01-13270D7B3A87}"/>
    <dgm:cxn modelId="{238897C7-A469-4D93-BA2D-BF169503F72B}" srcId="{4EBB9323-3CE4-4AA4-8932-9B6FE14896AD}" destId="{1CF8F364-6D28-4444-BA81-D59414C83E28}" srcOrd="0" destOrd="0" parTransId="{7FE03056-A197-4670-8CA8-A7BEFBF79580}" sibTransId="{6D3D8241-45DC-4F69-9E00-99F0790B285E}"/>
    <dgm:cxn modelId="{F15D65D0-B1A6-47A6-BDD0-EC7705773B6E}" srcId="{644631F0-B703-42F7-AAE1-3F4EA385AC99}" destId="{586ED451-093E-43BD-91DF-DE5D38A308A9}" srcOrd="2" destOrd="0" parTransId="{2E1957D2-A640-4841-8C46-961715E8995C}" sibTransId="{618D6D0C-F89A-4B14-9B29-101C920C4727}"/>
    <dgm:cxn modelId="{ED464CDD-046D-4B3A-A826-B81B1F97ED74}" srcId="{754C12E7-5EFD-4385-AAA5-4221076C0739}" destId="{5EC5BFE5-22D5-4A9D-894D-D3B54F553F4E}" srcOrd="0" destOrd="0" parTransId="{A1C211B8-863E-4368-9005-456FA4BB6545}" sibTransId="{D6994A2C-66A4-4003-B259-8084E637BA16}"/>
    <dgm:cxn modelId="{CD73B6F3-E357-454E-AD57-5C2258D5717D}" type="presOf" srcId="{644631F0-B703-42F7-AAE1-3F4EA385AC99}" destId="{29C21805-C976-4DC0-8DAD-21BAA61E4C54}" srcOrd="0" destOrd="0" presId="urn:microsoft.com/office/officeart/2005/8/layout/lProcess2"/>
    <dgm:cxn modelId="{EE8492FF-6448-42FA-98EC-05D8EEA7409E}" type="presOf" srcId="{4EBB9323-3CE4-4AA4-8932-9B6FE14896AD}" destId="{37D177D4-44D7-4A7B-A7DA-4C76E7EDE13E}" srcOrd="1" destOrd="0" presId="urn:microsoft.com/office/officeart/2005/8/layout/lProcess2"/>
    <dgm:cxn modelId="{6F209456-D76E-4534-B891-F522F8322377}" type="presParOf" srcId="{29C21805-C976-4DC0-8DAD-21BAA61E4C54}" destId="{4705428F-9693-41AF-8F19-037DBEF2C736}" srcOrd="0" destOrd="0" presId="urn:microsoft.com/office/officeart/2005/8/layout/lProcess2"/>
    <dgm:cxn modelId="{58E8053D-728F-4BAA-A315-8FB77E771A16}" type="presParOf" srcId="{4705428F-9693-41AF-8F19-037DBEF2C736}" destId="{93DD32C5-1FA1-4F7E-BB1F-60575AE2D625}" srcOrd="0" destOrd="0" presId="urn:microsoft.com/office/officeart/2005/8/layout/lProcess2"/>
    <dgm:cxn modelId="{3C06C858-F943-409C-8C64-BB9931AE81E6}" type="presParOf" srcId="{4705428F-9693-41AF-8F19-037DBEF2C736}" destId="{37D177D4-44D7-4A7B-A7DA-4C76E7EDE13E}" srcOrd="1" destOrd="0" presId="urn:microsoft.com/office/officeart/2005/8/layout/lProcess2"/>
    <dgm:cxn modelId="{F5D79F84-B4AC-4A96-A133-6233692C9EBC}" type="presParOf" srcId="{4705428F-9693-41AF-8F19-037DBEF2C736}" destId="{3D89DEC6-F657-447F-A60C-9211A306C60C}" srcOrd="2" destOrd="0" presId="urn:microsoft.com/office/officeart/2005/8/layout/lProcess2"/>
    <dgm:cxn modelId="{3D0502E2-2EC2-433A-A5E4-D04F2EF8C007}" type="presParOf" srcId="{3D89DEC6-F657-447F-A60C-9211A306C60C}" destId="{2ACD2AE5-43AF-484B-9EE0-5BE83B58A7DE}" srcOrd="0" destOrd="0" presId="urn:microsoft.com/office/officeart/2005/8/layout/lProcess2"/>
    <dgm:cxn modelId="{14AC6F7C-8CB7-4F28-94F1-BF8678BFABBD}" type="presParOf" srcId="{2ACD2AE5-43AF-484B-9EE0-5BE83B58A7DE}" destId="{D676641B-FF55-4328-BCE9-210BB5E8CE0B}" srcOrd="0" destOrd="0" presId="urn:microsoft.com/office/officeart/2005/8/layout/lProcess2"/>
    <dgm:cxn modelId="{DD02D555-D5AC-43F1-9300-4BF25B65DAA7}" type="presParOf" srcId="{29C21805-C976-4DC0-8DAD-21BAA61E4C54}" destId="{3201F8C6-A4BE-476A-973E-3B564CD32F7B}" srcOrd="1" destOrd="0" presId="urn:microsoft.com/office/officeart/2005/8/layout/lProcess2"/>
    <dgm:cxn modelId="{71EEC430-F67C-4F86-B0CB-A8FF37F7D706}" type="presParOf" srcId="{29C21805-C976-4DC0-8DAD-21BAA61E4C54}" destId="{ED34AFA6-8ECE-455D-9C34-7387B1A49028}" srcOrd="2" destOrd="0" presId="urn:microsoft.com/office/officeart/2005/8/layout/lProcess2"/>
    <dgm:cxn modelId="{E2134BC3-2300-4DF0-A952-3B43E8AA041F}" type="presParOf" srcId="{ED34AFA6-8ECE-455D-9C34-7387B1A49028}" destId="{15D52E11-A3BF-4012-ADF7-AF6112DF0882}" srcOrd="0" destOrd="0" presId="urn:microsoft.com/office/officeart/2005/8/layout/lProcess2"/>
    <dgm:cxn modelId="{AAE37050-48FD-4201-A199-5FD23E03C801}" type="presParOf" srcId="{ED34AFA6-8ECE-455D-9C34-7387B1A49028}" destId="{B24B53A1-1D6B-4F10-B406-9FE2AE068939}" srcOrd="1" destOrd="0" presId="urn:microsoft.com/office/officeart/2005/8/layout/lProcess2"/>
    <dgm:cxn modelId="{B75139A2-F5A9-4B39-A4F8-3E63074C008B}" type="presParOf" srcId="{ED34AFA6-8ECE-455D-9C34-7387B1A49028}" destId="{3DD86B52-61C8-4F63-9717-61DDB2ADB667}" srcOrd="2" destOrd="0" presId="urn:microsoft.com/office/officeart/2005/8/layout/lProcess2"/>
    <dgm:cxn modelId="{2636E033-7FC4-43DC-AACE-381F2EA9B30C}" type="presParOf" srcId="{3DD86B52-61C8-4F63-9717-61DDB2ADB667}" destId="{1FD2DC8F-2A45-498A-ACFE-F0FC742DCEE1}" srcOrd="0" destOrd="0" presId="urn:microsoft.com/office/officeart/2005/8/layout/lProcess2"/>
    <dgm:cxn modelId="{10B92A93-ECC3-43CC-8E01-FD7F55849AB3}" type="presParOf" srcId="{1FD2DC8F-2A45-498A-ACFE-F0FC742DCEE1}" destId="{14C59D39-8F32-491E-8EAD-72B5FFF1F0CA}" srcOrd="0" destOrd="0" presId="urn:microsoft.com/office/officeart/2005/8/layout/lProcess2"/>
    <dgm:cxn modelId="{07737D1F-35D5-4DD5-9C52-09DC1DDE379F}" type="presParOf" srcId="{29C21805-C976-4DC0-8DAD-21BAA61E4C54}" destId="{2A4DEC58-E94D-4FED-B0A5-58BA29134A9A}" srcOrd="3" destOrd="0" presId="urn:microsoft.com/office/officeart/2005/8/layout/lProcess2"/>
    <dgm:cxn modelId="{71C4A5EA-D941-4494-99D2-887AE7132266}" type="presParOf" srcId="{29C21805-C976-4DC0-8DAD-21BAA61E4C54}" destId="{AE8BEC56-4CB1-4019-AAAD-B83BC2693953}" srcOrd="4" destOrd="0" presId="urn:microsoft.com/office/officeart/2005/8/layout/lProcess2"/>
    <dgm:cxn modelId="{23CDAA50-0575-4ECE-A02E-79AC5BC59B74}" type="presParOf" srcId="{AE8BEC56-4CB1-4019-AAAD-B83BC2693953}" destId="{E6E5C62A-3B9D-419A-B29E-C5F620D097AE}" srcOrd="0" destOrd="0" presId="urn:microsoft.com/office/officeart/2005/8/layout/lProcess2"/>
    <dgm:cxn modelId="{7EE9641F-F263-45E2-925A-244DDAA5ECD5}" type="presParOf" srcId="{AE8BEC56-4CB1-4019-AAAD-B83BC2693953}" destId="{E8541F37-49B5-4896-B35D-854257BCA54A}" srcOrd="1" destOrd="0" presId="urn:microsoft.com/office/officeart/2005/8/layout/lProcess2"/>
    <dgm:cxn modelId="{FC3BB41A-CBE2-4D5D-B9E5-E89186FDA9F9}" type="presParOf" srcId="{AE8BEC56-4CB1-4019-AAAD-B83BC2693953}" destId="{21CE5C71-34E4-4880-9138-6B925882918D}" srcOrd="2" destOrd="0" presId="urn:microsoft.com/office/officeart/2005/8/layout/lProcess2"/>
    <dgm:cxn modelId="{69CC843B-A56E-4DE3-9C49-F446B14E7936}" type="presParOf" srcId="{21CE5C71-34E4-4880-9138-6B925882918D}" destId="{65EE41EF-F2A6-48E7-98AA-7C8374F5ED70}" srcOrd="0" destOrd="0" presId="urn:microsoft.com/office/officeart/2005/8/layout/lProcess2"/>
    <dgm:cxn modelId="{AE8071FD-D639-441A-9A98-10ABC08080C7}" type="presParOf" srcId="{65EE41EF-F2A6-48E7-98AA-7C8374F5ED70}" destId="{1ADFE5EE-ACB8-4DE3-8C6B-CE4F1EA455FC}" srcOrd="0" destOrd="0" presId="urn:microsoft.com/office/officeart/2005/8/layout/lProcess2"/>
    <dgm:cxn modelId="{DD2B9246-0CCE-4932-9D55-6CD5AF85125B}" type="presParOf" srcId="{29C21805-C976-4DC0-8DAD-21BAA61E4C54}" destId="{AC718D42-89D4-45CB-81EC-1D7476288299}" srcOrd="5" destOrd="0" presId="urn:microsoft.com/office/officeart/2005/8/layout/lProcess2"/>
    <dgm:cxn modelId="{50E93633-8DB8-41DC-BECA-5AE8C2ED7F51}" type="presParOf" srcId="{29C21805-C976-4DC0-8DAD-21BAA61E4C54}" destId="{4A28F841-1215-45F9-86F8-F329249314AC}" srcOrd="6" destOrd="0" presId="urn:microsoft.com/office/officeart/2005/8/layout/lProcess2"/>
    <dgm:cxn modelId="{E991F171-32E9-455A-BFB1-4A0671FA50B9}" type="presParOf" srcId="{4A28F841-1215-45F9-86F8-F329249314AC}" destId="{F9A1578F-603F-4FA4-A977-FAA9ECDA5F6A}" srcOrd="0" destOrd="0" presId="urn:microsoft.com/office/officeart/2005/8/layout/lProcess2"/>
    <dgm:cxn modelId="{F3695864-FBE2-4E36-B216-53FAA4C13CC8}" type="presParOf" srcId="{4A28F841-1215-45F9-86F8-F329249314AC}" destId="{321D8928-F672-4FEB-B149-6C6D7BD30FDC}" srcOrd="1" destOrd="0" presId="urn:microsoft.com/office/officeart/2005/8/layout/lProcess2"/>
    <dgm:cxn modelId="{C6574A02-7A14-4F50-BF37-542008BE52D5}" type="presParOf" srcId="{4A28F841-1215-45F9-86F8-F329249314AC}" destId="{31C27073-6B09-4F8D-8D88-7003C24F1F28}" srcOrd="2" destOrd="0" presId="urn:microsoft.com/office/officeart/2005/8/layout/lProcess2"/>
    <dgm:cxn modelId="{8C0137F6-F354-4024-B1F2-3FD349CFFE5D}" type="presParOf" srcId="{31C27073-6B09-4F8D-8D88-7003C24F1F28}" destId="{945FDAD9-C0E0-48E4-9C54-A4AFA0852FAE}" srcOrd="0" destOrd="0" presId="urn:microsoft.com/office/officeart/2005/8/layout/lProcess2"/>
    <dgm:cxn modelId="{CDAEA1B3-083D-49AE-B6F8-AF22F06BE228}" type="presParOf" srcId="{945FDAD9-C0E0-48E4-9C54-A4AFA0852FAE}" destId="{5C58BAB0-BAE6-49FB-8FAD-62AE7145B5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4631F0-B703-42F7-AAE1-3F4EA385AC9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BB9323-3CE4-4AA4-8932-9B6FE14896AD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КІМ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?</a:t>
          </a:r>
        </a:p>
      </dgm:t>
    </dgm:pt>
    <dgm:pt modelId="{6889C930-A858-4050-A0CC-2EF2C5B5D681}" type="parTrans" cxnId="{17DD55BA-FE4F-4939-B3FA-EC8FBC9950A0}">
      <dgm:prSet/>
      <dgm:spPr/>
      <dgm:t>
        <a:bodyPr/>
        <a:lstStyle/>
        <a:p>
          <a:endParaRPr lang="fi-FI"/>
        </a:p>
      </dgm:t>
    </dgm:pt>
    <dgm:pt modelId="{5F5EB70E-9CF4-4930-AB01-13270D7B3A87}" type="sibTrans" cxnId="{17DD55BA-FE4F-4939-B3FA-EC8FBC9950A0}">
      <dgm:prSet/>
      <dgm:spPr/>
      <dgm:t>
        <a:bodyPr/>
        <a:lstStyle/>
        <a:p>
          <a:endParaRPr lang="fi-FI"/>
        </a:p>
      </dgm:t>
    </dgm:pt>
    <dgm:pt modelId="{046361D9-CA8B-4A46-BC1B-0F6C57A32D67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2000" b="1" dirty="0">
              <a:latin typeface="Barlow Semi Condensed Light" panose="00000406000000000000" pitchFamily="2" charset="0"/>
            </a:rPr>
            <a:t>Ата-аналар жиналысы</a:t>
          </a:r>
          <a:endParaRPr lang="fi-FI" sz="2000" b="1" dirty="0">
            <a:latin typeface="Barlow Semi Condensed Light" panose="00000406000000000000" pitchFamily="2" charset="0"/>
          </a:endParaRPr>
        </a:p>
      </dgm:t>
    </dgm:pt>
    <dgm:pt modelId="{BE3A6E97-25A7-4C7D-8F53-ED02387FF318}" type="parTrans" cxnId="{B1587216-C0BD-4A4D-B2F5-F07E4BAAA95C}">
      <dgm:prSet/>
      <dgm:spPr/>
      <dgm:t>
        <a:bodyPr/>
        <a:lstStyle/>
        <a:p>
          <a:endParaRPr lang="fi-FI"/>
        </a:p>
      </dgm:t>
    </dgm:pt>
    <dgm:pt modelId="{017A0BD6-23C5-4D80-AE0F-34D274660109}" type="sibTrans" cxnId="{B1587216-C0BD-4A4D-B2F5-F07E4BAAA95C}">
      <dgm:prSet/>
      <dgm:spPr/>
      <dgm:t>
        <a:bodyPr/>
        <a:lstStyle/>
        <a:p>
          <a:endParaRPr lang="fi-FI"/>
        </a:p>
      </dgm:t>
    </dgm:pt>
    <dgm:pt modelId="{1CF8F364-6D28-4444-BA81-D59414C83E28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2000" b="1" dirty="0">
              <a:latin typeface="Barlow Semi Condensed Light" panose="00000406000000000000" pitchFamily="2" charset="0"/>
            </a:rPr>
            <a:t>Брошюралар</a:t>
          </a:r>
          <a:endParaRPr lang="fi-FI" sz="2000" b="1" dirty="0">
            <a:latin typeface="Barlow Semi Condensed Light" panose="00000406000000000000" pitchFamily="2" charset="0"/>
          </a:endParaRPr>
        </a:p>
      </dgm:t>
    </dgm:pt>
    <dgm:pt modelId="{7FE03056-A197-4670-8CA8-A7BEFBF79580}" type="parTrans" cxnId="{238897C7-A469-4D93-BA2D-BF169503F72B}">
      <dgm:prSet/>
      <dgm:spPr/>
      <dgm:t>
        <a:bodyPr/>
        <a:lstStyle/>
        <a:p>
          <a:endParaRPr lang="fi-FI"/>
        </a:p>
      </dgm:t>
    </dgm:pt>
    <dgm:pt modelId="{6D3D8241-45DC-4F69-9E00-99F0790B285E}" type="sibTrans" cxnId="{238897C7-A469-4D93-BA2D-BF169503F72B}">
      <dgm:prSet/>
      <dgm:spPr/>
      <dgm:t>
        <a:bodyPr/>
        <a:lstStyle/>
        <a:p>
          <a:endParaRPr lang="fi-FI"/>
        </a:p>
      </dgm:t>
    </dgm:pt>
    <dgm:pt modelId="{754C12E7-5EFD-4385-AAA5-4221076C0739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НЕ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gm:t>
    </dgm:pt>
    <dgm:pt modelId="{0800093D-3055-4758-B80C-E100AAC3138B}" type="parTrans" cxnId="{86F8B04B-F62B-48CE-8AE2-9FEDD2820069}">
      <dgm:prSet/>
      <dgm:spPr/>
      <dgm:t>
        <a:bodyPr/>
        <a:lstStyle/>
        <a:p>
          <a:endParaRPr lang="fi-FI"/>
        </a:p>
      </dgm:t>
    </dgm:pt>
    <dgm:pt modelId="{B3A8B528-F687-4B89-B97B-C1C6ECB9C629}" type="sibTrans" cxnId="{86F8B04B-F62B-48CE-8AE2-9FEDD2820069}">
      <dgm:prSet/>
      <dgm:spPr/>
      <dgm:t>
        <a:bodyPr/>
        <a:lstStyle/>
        <a:p>
          <a:endParaRPr lang="fi-FI"/>
        </a:p>
      </dgm:t>
    </dgm:pt>
    <dgm:pt modelId="{B627CD00-45C5-4D98-A167-A210D068C483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1800" dirty="0">
              <a:latin typeface="Barlow Semi Condensed Light" panose="00000406000000000000" pitchFamily="2" charset="0"/>
            </a:rPr>
            <a:t>Барлық ата-аналар</a:t>
          </a:r>
          <a:endParaRPr lang="fi-FI" sz="1800" dirty="0">
            <a:latin typeface="Barlow Semi Condensed Light" panose="00000406000000000000" pitchFamily="2" charset="0"/>
          </a:endParaRPr>
        </a:p>
      </dgm:t>
    </dgm:pt>
    <dgm:pt modelId="{03DF2DCE-F5EA-4E72-A27B-49EAB3B90D1A}" type="parTrans" cxnId="{B8191E5E-BC50-4022-8EF3-AC0952198FB4}">
      <dgm:prSet/>
      <dgm:spPr/>
      <dgm:t>
        <a:bodyPr/>
        <a:lstStyle/>
        <a:p>
          <a:endParaRPr lang="fi-FI"/>
        </a:p>
      </dgm:t>
    </dgm:pt>
    <dgm:pt modelId="{92AE73D5-960B-4990-864D-2D3171188BAB}" type="sibTrans" cxnId="{B8191E5E-BC50-4022-8EF3-AC0952198FB4}">
      <dgm:prSet/>
      <dgm:spPr/>
      <dgm:t>
        <a:bodyPr/>
        <a:lstStyle/>
        <a:p>
          <a:endParaRPr lang="fi-FI"/>
        </a:p>
      </dgm:t>
    </dgm:pt>
    <dgm:pt modelId="{968460BD-DED5-4447-82AD-10411F5C0D60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ҚАШАН?</a:t>
          </a:r>
          <a:endParaRPr lang="fi-FI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5129288-A4AE-47C0-BB64-91781D61C191}" type="parTrans" cxnId="{7FE1F58E-86B3-475E-AA4E-EB17F26BD39E}">
      <dgm:prSet/>
      <dgm:spPr/>
      <dgm:t>
        <a:bodyPr/>
        <a:lstStyle/>
        <a:p>
          <a:endParaRPr lang="fi-FI"/>
        </a:p>
      </dgm:t>
    </dgm:pt>
    <dgm:pt modelId="{CF1DB591-2652-4822-B242-7BD7A647F2D8}" type="sibTrans" cxnId="{7FE1F58E-86B3-475E-AA4E-EB17F26BD39E}">
      <dgm:prSet/>
      <dgm:spPr/>
      <dgm:t>
        <a:bodyPr/>
        <a:lstStyle/>
        <a:p>
          <a:endParaRPr lang="fi-FI"/>
        </a:p>
      </dgm:t>
    </dgm:pt>
    <dgm:pt modelId="{C55C7954-884B-454A-AB7A-F19CF1A59B0A}">
      <dgm:prSet phldrT="[Text]"/>
      <dgm:spPr>
        <a:solidFill>
          <a:srgbClr val="0070C0"/>
        </a:solidFill>
      </dgm:spPr>
      <dgm:t>
        <a:bodyPr/>
        <a:lstStyle/>
        <a:p>
          <a:r>
            <a:rPr lang="kk-KZ" dirty="0">
              <a:latin typeface="Barlow Semi Condensed Light" panose="00000406000000000000" pitchFamily="2" charset="0"/>
            </a:rPr>
            <a:t>Оқу жылының басы</a:t>
          </a:r>
          <a:endParaRPr lang="fi-FI" dirty="0">
            <a:latin typeface="Barlow Semi Condensed Light" panose="00000406000000000000" pitchFamily="2" charset="0"/>
          </a:endParaRPr>
        </a:p>
      </dgm:t>
    </dgm:pt>
    <dgm:pt modelId="{225D585F-9CEB-498D-9521-E2E46A2EA0A3}" type="parTrans" cxnId="{10E12FCE-F2DC-403C-BB62-AD72D75B2841}">
      <dgm:prSet/>
      <dgm:spPr/>
      <dgm:t>
        <a:bodyPr/>
        <a:lstStyle/>
        <a:p>
          <a:endParaRPr lang="fi-FI"/>
        </a:p>
      </dgm:t>
    </dgm:pt>
    <dgm:pt modelId="{BD34DEC4-7585-4E5F-823F-54B1D7C73965}" type="sibTrans" cxnId="{10E12FCE-F2DC-403C-BB62-AD72D75B2841}">
      <dgm:prSet/>
      <dgm:spPr/>
      <dgm:t>
        <a:bodyPr/>
        <a:lstStyle/>
        <a:p>
          <a:endParaRPr lang="fi-FI"/>
        </a:p>
      </dgm:t>
    </dgm:pt>
    <dgm:pt modelId="{586ED451-093E-43BD-91DF-DE5D38A308A9}">
      <dgm:prSet phldrT="[Text]"/>
      <dgm:spPr>
        <a:solidFill>
          <a:srgbClr val="C5E6FF"/>
        </a:solidFill>
      </dgm:spPr>
      <dgm:t>
        <a:bodyPr/>
        <a:lstStyle/>
        <a:p>
          <a:r>
            <a:rPr lang="kk-KZ" dirty="0">
              <a:solidFill>
                <a:schemeClr val="tx1">
                  <a:lumMod val="75000"/>
                  <a:lumOff val="25000"/>
                </a:schemeClr>
              </a:solidFill>
            </a:rPr>
            <a:t>НЕГЕ</a:t>
          </a:r>
          <a:r>
            <a:rPr lang="fi-FI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gm:t>
    </dgm:pt>
    <dgm:pt modelId="{2E1957D2-A640-4841-8C46-961715E8995C}" type="parTrans" cxnId="{F15D65D0-B1A6-47A6-BDD0-EC7705773B6E}">
      <dgm:prSet/>
      <dgm:spPr/>
      <dgm:t>
        <a:bodyPr/>
        <a:lstStyle/>
        <a:p>
          <a:endParaRPr lang="fi-FI"/>
        </a:p>
      </dgm:t>
    </dgm:pt>
    <dgm:pt modelId="{618D6D0C-F89A-4B14-9B29-101C920C4727}" type="sibTrans" cxnId="{F15D65D0-B1A6-47A6-BDD0-EC7705773B6E}">
      <dgm:prSet/>
      <dgm:spPr/>
      <dgm:t>
        <a:bodyPr/>
        <a:lstStyle/>
        <a:p>
          <a:endParaRPr lang="fi-FI"/>
        </a:p>
      </dgm:t>
    </dgm:pt>
    <dgm:pt modelId="{A61F403C-2A73-47C7-8BFD-BC7D4E61E87F}">
      <dgm:prSet phldrT="[Text]"/>
      <dgm:spPr>
        <a:solidFill>
          <a:srgbClr val="0070C0"/>
        </a:solidFill>
      </dgm:spPr>
      <dgm:t>
        <a:bodyPr/>
        <a:lstStyle/>
        <a:p>
          <a:r>
            <a:rPr lang="kk-KZ" dirty="0">
              <a:solidFill>
                <a:schemeClr val="bg1"/>
              </a:solidFill>
              <a:latin typeface="Barlow Semi Condensed Light" panose="00000406000000000000" pitchFamily="2" charset="0"/>
            </a:rPr>
            <a:t>Ата-аналарды </a:t>
          </a:r>
          <a:r>
            <a:rPr lang="fi-FI" dirty="0">
              <a:solidFill>
                <a:schemeClr val="bg1"/>
              </a:solidFill>
              <a:latin typeface="Barlow Semi Condensed Light" panose="00000406000000000000" pitchFamily="2" charset="0"/>
            </a:rPr>
            <a:t>KiVa</a:t>
          </a:r>
          <a:r>
            <a:rPr lang="kk-KZ" dirty="0">
              <a:solidFill>
                <a:schemeClr val="bg1"/>
              </a:solidFill>
              <a:latin typeface="Barlow Semi Condensed Light" panose="00000406000000000000" pitchFamily="2" charset="0"/>
            </a:rPr>
            <a:t> жөнінде ақпараттандыру</a:t>
          </a:r>
          <a:endParaRPr lang="fi-FI" dirty="0">
            <a:solidFill>
              <a:schemeClr val="bg1"/>
            </a:solidFill>
            <a:latin typeface="Barlow Semi Condensed Light" panose="00000406000000000000" pitchFamily="2" charset="0"/>
          </a:endParaRPr>
        </a:p>
      </dgm:t>
    </dgm:pt>
    <dgm:pt modelId="{1D9C831B-E64A-4604-81BF-A6AB6207181D}" type="parTrans" cxnId="{321E7406-03FE-4C51-B2CB-5BAF012E786A}">
      <dgm:prSet/>
      <dgm:spPr/>
      <dgm:t>
        <a:bodyPr/>
        <a:lstStyle/>
        <a:p>
          <a:endParaRPr lang="fi-FI"/>
        </a:p>
      </dgm:t>
    </dgm:pt>
    <dgm:pt modelId="{A362B0BD-B43E-4DD3-ADB0-7EFB77C742DC}" type="sibTrans" cxnId="{321E7406-03FE-4C51-B2CB-5BAF012E786A}">
      <dgm:prSet/>
      <dgm:spPr/>
      <dgm:t>
        <a:bodyPr/>
        <a:lstStyle/>
        <a:p>
          <a:endParaRPr lang="fi-FI"/>
        </a:p>
      </dgm:t>
    </dgm:pt>
    <dgm:pt modelId="{C7782179-5327-4AA1-9981-E16F2AB1AC1E}">
      <dgm:prSet phldrT="[Text]"/>
      <dgm:spPr>
        <a:solidFill>
          <a:srgbClr val="0070C0"/>
        </a:solidFill>
      </dgm:spPr>
      <dgm:t>
        <a:bodyPr/>
        <a:lstStyle/>
        <a:p>
          <a:r>
            <a:rPr lang="kk-KZ" dirty="0">
              <a:solidFill>
                <a:schemeClr val="bg1"/>
              </a:solidFill>
              <a:latin typeface="Barlow Semi Condensed Light" panose="00000406000000000000" pitchFamily="2" charset="0"/>
            </a:rPr>
            <a:t>Буллинг турады үйде сөйлесу</a:t>
          </a:r>
          <a:endParaRPr lang="fi-FI" dirty="0">
            <a:solidFill>
              <a:schemeClr val="bg1"/>
            </a:solidFill>
            <a:latin typeface="Barlow Semi Condensed Light" panose="00000406000000000000" pitchFamily="2" charset="0"/>
          </a:endParaRPr>
        </a:p>
      </dgm:t>
    </dgm:pt>
    <dgm:pt modelId="{B349C042-FE52-456C-B839-137A032256A5}" type="parTrans" cxnId="{B06B9C15-E648-4DF8-8F39-E2FA1BD08BFC}">
      <dgm:prSet/>
      <dgm:spPr/>
      <dgm:t>
        <a:bodyPr/>
        <a:lstStyle/>
        <a:p>
          <a:endParaRPr lang="fi-FI"/>
        </a:p>
      </dgm:t>
    </dgm:pt>
    <dgm:pt modelId="{EC6B8C3F-678E-4953-9633-33BA80A62664}" type="sibTrans" cxnId="{B06B9C15-E648-4DF8-8F39-E2FA1BD08BFC}">
      <dgm:prSet/>
      <dgm:spPr/>
      <dgm:t>
        <a:bodyPr/>
        <a:lstStyle/>
        <a:p>
          <a:endParaRPr lang="fi-FI"/>
        </a:p>
      </dgm:t>
    </dgm:pt>
    <dgm:pt modelId="{CFAF28F7-1209-49B3-A3F6-C20DEAA12DCE}">
      <dgm:prSet phldrT="[Text]"/>
      <dgm:spPr>
        <a:solidFill>
          <a:srgbClr val="0070C0"/>
        </a:solidFill>
      </dgm:spPr>
      <dgm:t>
        <a:bodyPr/>
        <a:lstStyle/>
        <a:p>
          <a:r>
            <a:rPr lang="kk-KZ" b="1" dirty="0">
              <a:latin typeface="Barlow Semi Condensed Light" panose="00000406000000000000" pitchFamily="2" charset="0"/>
            </a:rPr>
            <a:t>Нұсқаулық</a:t>
          </a:r>
          <a:endParaRPr lang="fi-FI" b="1" dirty="0">
            <a:latin typeface="Barlow Semi Condensed Light" panose="00000406000000000000" pitchFamily="2" charset="0"/>
          </a:endParaRPr>
        </a:p>
      </dgm:t>
    </dgm:pt>
    <dgm:pt modelId="{A2990186-5AF1-43AB-A101-DC69CE891D5D}" type="parTrans" cxnId="{D86EF678-3608-4488-8A02-264E23626F08}">
      <dgm:prSet/>
      <dgm:spPr/>
      <dgm:t>
        <a:bodyPr/>
        <a:lstStyle/>
        <a:p>
          <a:endParaRPr lang="fi-FI"/>
        </a:p>
      </dgm:t>
    </dgm:pt>
    <dgm:pt modelId="{DDF91682-F8B0-42FE-A100-9EDCF239CCF5}" type="sibTrans" cxnId="{D86EF678-3608-4488-8A02-264E23626F08}">
      <dgm:prSet/>
      <dgm:spPr/>
      <dgm:t>
        <a:bodyPr/>
        <a:lstStyle/>
        <a:p>
          <a:endParaRPr lang="fi-FI"/>
        </a:p>
      </dgm:t>
    </dgm:pt>
    <dgm:pt modelId="{29C21805-C976-4DC0-8DAD-21BAA61E4C54}" type="pres">
      <dgm:prSet presAssocID="{644631F0-B703-42F7-AAE1-3F4EA385AC99}" presName="theList" presStyleCnt="0">
        <dgm:presLayoutVars>
          <dgm:dir/>
          <dgm:animLvl val="lvl"/>
          <dgm:resizeHandles val="exact"/>
        </dgm:presLayoutVars>
      </dgm:prSet>
      <dgm:spPr/>
    </dgm:pt>
    <dgm:pt modelId="{4705428F-9693-41AF-8F19-037DBEF2C736}" type="pres">
      <dgm:prSet presAssocID="{4EBB9323-3CE4-4AA4-8932-9B6FE14896AD}" presName="compNode" presStyleCnt="0"/>
      <dgm:spPr/>
    </dgm:pt>
    <dgm:pt modelId="{93DD32C5-1FA1-4F7E-BB1F-60575AE2D625}" type="pres">
      <dgm:prSet presAssocID="{4EBB9323-3CE4-4AA4-8932-9B6FE14896AD}" presName="aNode" presStyleLbl="bgShp" presStyleIdx="0" presStyleCnt="4" custLinFactNeighborX="3963" custLinFactNeighborY="-3281"/>
      <dgm:spPr/>
    </dgm:pt>
    <dgm:pt modelId="{37D177D4-44D7-4A7B-A7DA-4C76E7EDE13E}" type="pres">
      <dgm:prSet presAssocID="{4EBB9323-3CE4-4AA4-8932-9B6FE14896AD}" presName="textNode" presStyleLbl="bgShp" presStyleIdx="0" presStyleCnt="4"/>
      <dgm:spPr/>
    </dgm:pt>
    <dgm:pt modelId="{3D89DEC6-F657-447F-A60C-9211A306C60C}" type="pres">
      <dgm:prSet presAssocID="{4EBB9323-3CE4-4AA4-8932-9B6FE14896AD}" presName="compChildNode" presStyleCnt="0"/>
      <dgm:spPr/>
    </dgm:pt>
    <dgm:pt modelId="{2ACD2AE5-43AF-484B-9EE0-5BE83B58A7DE}" type="pres">
      <dgm:prSet presAssocID="{4EBB9323-3CE4-4AA4-8932-9B6FE14896AD}" presName="theInnerList" presStyleCnt="0"/>
      <dgm:spPr/>
    </dgm:pt>
    <dgm:pt modelId="{3A761BA4-8420-4694-B2B6-DE04B50B454C}" type="pres">
      <dgm:prSet presAssocID="{046361D9-CA8B-4A46-BC1B-0F6C57A32D67}" presName="childNode" presStyleLbl="node1" presStyleIdx="0" presStyleCnt="7">
        <dgm:presLayoutVars>
          <dgm:bulletEnabled val="1"/>
        </dgm:presLayoutVars>
      </dgm:prSet>
      <dgm:spPr/>
    </dgm:pt>
    <dgm:pt modelId="{D9A0EDDF-7E2E-4A6B-B180-01053BDC2A37}" type="pres">
      <dgm:prSet presAssocID="{046361D9-CA8B-4A46-BC1B-0F6C57A32D67}" presName="aSpace2" presStyleCnt="0"/>
      <dgm:spPr/>
    </dgm:pt>
    <dgm:pt modelId="{D676641B-FF55-4328-BCE9-210BB5E8CE0B}" type="pres">
      <dgm:prSet presAssocID="{1CF8F364-6D28-4444-BA81-D59414C83E28}" presName="childNode" presStyleLbl="node1" presStyleIdx="1" presStyleCnt="7">
        <dgm:presLayoutVars>
          <dgm:bulletEnabled val="1"/>
        </dgm:presLayoutVars>
      </dgm:prSet>
      <dgm:spPr/>
    </dgm:pt>
    <dgm:pt modelId="{3DAD7501-E093-481A-993A-25FE07B2B20A}" type="pres">
      <dgm:prSet presAssocID="{1CF8F364-6D28-4444-BA81-D59414C83E28}" presName="aSpace2" presStyleCnt="0"/>
      <dgm:spPr/>
    </dgm:pt>
    <dgm:pt modelId="{05001732-64C9-49E7-A4A7-6DA9FE483109}" type="pres">
      <dgm:prSet presAssocID="{CFAF28F7-1209-49B3-A3F6-C20DEAA12DCE}" presName="childNode" presStyleLbl="node1" presStyleIdx="2" presStyleCnt="7">
        <dgm:presLayoutVars>
          <dgm:bulletEnabled val="1"/>
        </dgm:presLayoutVars>
      </dgm:prSet>
      <dgm:spPr/>
    </dgm:pt>
    <dgm:pt modelId="{3201F8C6-A4BE-476A-973E-3B564CD32F7B}" type="pres">
      <dgm:prSet presAssocID="{4EBB9323-3CE4-4AA4-8932-9B6FE14896AD}" presName="aSpace" presStyleCnt="0"/>
      <dgm:spPr/>
    </dgm:pt>
    <dgm:pt modelId="{ED34AFA6-8ECE-455D-9C34-7387B1A49028}" type="pres">
      <dgm:prSet presAssocID="{754C12E7-5EFD-4385-AAA5-4221076C0739}" presName="compNode" presStyleCnt="0"/>
      <dgm:spPr/>
    </dgm:pt>
    <dgm:pt modelId="{15D52E11-A3BF-4012-ADF7-AF6112DF0882}" type="pres">
      <dgm:prSet presAssocID="{754C12E7-5EFD-4385-AAA5-4221076C0739}" presName="aNode" presStyleLbl="bgShp" presStyleIdx="1" presStyleCnt="4"/>
      <dgm:spPr/>
    </dgm:pt>
    <dgm:pt modelId="{B24B53A1-1D6B-4F10-B406-9FE2AE068939}" type="pres">
      <dgm:prSet presAssocID="{754C12E7-5EFD-4385-AAA5-4221076C0739}" presName="textNode" presStyleLbl="bgShp" presStyleIdx="1" presStyleCnt="4"/>
      <dgm:spPr/>
    </dgm:pt>
    <dgm:pt modelId="{3DD86B52-61C8-4F63-9717-61DDB2ADB667}" type="pres">
      <dgm:prSet presAssocID="{754C12E7-5EFD-4385-AAA5-4221076C0739}" presName="compChildNode" presStyleCnt="0"/>
      <dgm:spPr/>
    </dgm:pt>
    <dgm:pt modelId="{1FD2DC8F-2A45-498A-ACFE-F0FC742DCEE1}" type="pres">
      <dgm:prSet presAssocID="{754C12E7-5EFD-4385-AAA5-4221076C0739}" presName="theInnerList" presStyleCnt="0"/>
      <dgm:spPr/>
    </dgm:pt>
    <dgm:pt modelId="{A15BA2F3-EF38-491C-9347-B55ED489A105}" type="pres">
      <dgm:prSet presAssocID="{B627CD00-45C5-4D98-A167-A210D068C483}" presName="childNode" presStyleLbl="node1" presStyleIdx="3" presStyleCnt="7">
        <dgm:presLayoutVars>
          <dgm:bulletEnabled val="1"/>
        </dgm:presLayoutVars>
      </dgm:prSet>
      <dgm:spPr/>
    </dgm:pt>
    <dgm:pt modelId="{2A4DEC58-E94D-4FED-B0A5-58BA29134A9A}" type="pres">
      <dgm:prSet presAssocID="{754C12E7-5EFD-4385-AAA5-4221076C0739}" presName="aSpace" presStyleCnt="0"/>
      <dgm:spPr/>
    </dgm:pt>
    <dgm:pt modelId="{AE8BEC56-4CB1-4019-AAAD-B83BC2693953}" type="pres">
      <dgm:prSet presAssocID="{586ED451-093E-43BD-91DF-DE5D38A308A9}" presName="compNode" presStyleCnt="0"/>
      <dgm:spPr/>
    </dgm:pt>
    <dgm:pt modelId="{E6E5C62A-3B9D-419A-B29E-C5F620D097AE}" type="pres">
      <dgm:prSet presAssocID="{586ED451-093E-43BD-91DF-DE5D38A308A9}" presName="aNode" presStyleLbl="bgShp" presStyleIdx="2" presStyleCnt="4"/>
      <dgm:spPr/>
    </dgm:pt>
    <dgm:pt modelId="{E8541F37-49B5-4896-B35D-854257BCA54A}" type="pres">
      <dgm:prSet presAssocID="{586ED451-093E-43BD-91DF-DE5D38A308A9}" presName="textNode" presStyleLbl="bgShp" presStyleIdx="2" presStyleCnt="4"/>
      <dgm:spPr/>
    </dgm:pt>
    <dgm:pt modelId="{21CE5C71-34E4-4880-9138-6B925882918D}" type="pres">
      <dgm:prSet presAssocID="{586ED451-093E-43BD-91DF-DE5D38A308A9}" presName="compChildNode" presStyleCnt="0"/>
      <dgm:spPr/>
    </dgm:pt>
    <dgm:pt modelId="{65EE41EF-F2A6-48E7-98AA-7C8374F5ED70}" type="pres">
      <dgm:prSet presAssocID="{586ED451-093E-43BD-91DF-DE5D38A308A9}" presName="theInnerList" presStyleCnt="0"/>
      <dgm:spPr/>
    </dgm:pt>
    <dgm:pt modelId="{2605A0D9-DF53-4945-A1B3-9236D559FDBE}" type="pres">
      <dgm:prSet presAssocID="{A61F403C-2A73-47C7-8BFD-BC7D4E61E87F}" presName="childNode" presStyleLbl="node1" presStyleIdx="4" presStyleCnt="7">
        <dgm:presLayoutVars>
          <dgm:bulletEnabled val="1"/>
        </dgm:presLayoutVars>
      </dgm:prSet>
      <dgm:spPr/>
    </dgm:pt>
    <dgm:pt modelId="{E4777680-237C-45AB-B5B2-2DB26DFC9532}" type="pres">
      <dgm:prSet presAssocID="{A61F403C-2A73-47C7-8BFD-BC7D4E61E87F}" presName="aSpace2" presStyleCnt="0"/>
      <dgm:spPr/>
    </dgm:pt>
    <dgm:pt modelId="{1ADFE5EE-ACB8-4DE3-8C6B-CE4F1EA455FC}" type="pres">
      <dgm:prSet presAssocID="{C7782179-5327-4AA1-9981-E16F2AB1AC1E}" presName="childNode" presStyleLbl="node1" presStyleIdx="5" presStyleCnt="7" custScaleY="57855">
        <dgm:presLayoutVars>
          <dgm:bulletEnabled val="1"/>
        </dgm:presLayoutVars>
      </dgm:prSet>
      <dgm:spPr/>
    </dgm:pt>
    <dgm:pt modelId="{AC718D42-89D4-45CB-81EC-1D7476288299}" type="pres">
      <dgm:prSet presAssocID="{586ED451-093E-43BD-91DF-DE5D38A308A9}" presName="aSpace" presStyleCnt="0"/>
      <dgm:spPr/>
    </dgm:pt>
    <dgm:pt modelId="{4A28F841-1215-45F9-86F8-F329249314AC}" type="pres">
      <dgm:prSet presAssocID="{968460BD-DED5-4447-82AD-10411F5C0D60}" presName="compNode" presStyleCnt="0"/>
      <dgm:spPr/>
    </dgm:pt>
    <dgm:pt modelId="{F9A1578F-603F-4FA4-A977-FAA9ECDA5F6A}" type="pres">
      <dgm:prSet presAssocID="{968460BD-DED5-4447-82AD-10411F5C0D60}" presName="aNode" presStyleLbl="bgShp" presStyleIdx="3" presStyleCnt="4"/>
      <dgm:spPr/>
    </dgm:pt>
    <dgm:pt modelId="{321D8928-F672-4FEB-B149-6C6D7BD30FDC}" type="pres">
      <dgm:prSet presAssocID="{968460BD-DED5-4447-82AD-10411F5C0D60}" presName="textNode" presStyleLbl="bgShp" presStyleIdx="3" presStyleCnt="4"/>
      <dgm:spPr/>
    </dgm:pt>
    <dgm:pt modelId="{31C27073-6B09-4F8D-8D88-7003C24F1F28}" type="pres">
      <dgm:prSet presAssocID="{968460BD-DED5-4447-82AD-10411F5C0D60}" presName="compChildNode" presStyleCnt="0"/>
      <dgm:spPr/>
    </dgm:pt>
    <dgm:pt modelId="{945FDAD9-C0E0-48E4-9C54-A4AFA0852FAE}" type="pres">
      <dgm:prSet presAssocID="{968460BD-DED5-4447-82AD-10411F5C0D60}" presName="theInnerList" presStyleCnt="0"/>
      <dgm:spPr/>
    </dgm:pt>
    <dgm:pt modelId="{E0D78CD2-4A4E-4548-BC88-111C61352B25}" type="pres">
      <dgm:prSet presAssocID="{C55C7954-884B-454A-AB7A-F19CF1A59B0A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321E7406-03FE-4C51-B2CB-5BAF012E786A}" srcId="{586ED451-093E-43BD-91DF-DE5D38A308A9}" destId="{A61F403C-2A73-47C7-8BFD-BC7D4E61E87F}" srcOrd="0" destOrd="0" parTransId="{1D9C831B-E64A-4604-81BF-A6AB6207181D}" sibTransId="{A362B0BD-B43E-4DD3-ADB0-7EFB77C742DC}"/>
    <dgm:cxn modelId="{B2DD8706-9569-4755-9D2A-C47257F08E48}" type="presOf" srcId="{046361D9-CA8B-4A46-BC1B-0F6C57A32D67}" destId="{3A761BA4-8420-4694-B2B6-DE04B50B454C}" srcOrd="0" destOrd="0" presId="urn:microsoft.com/office/officeart/2005/8/layout/lProcess2"/>
    <dgm:cxn modelId="{B7E84613-5764-4C03-B96B-DE4228A0BB76}" type="presOf" srcId="{586ED451-093E-43BD-91DF-DE5D38A308A9}" destId="{E8541F37-49B5-4896-B35D-854257BCA54A}" srcOrd="1" destOrd="0" presId="urn:microsoft.com/office/officeart/2005/8/layout/lProcess2"/>
    <dgm:cxn modelId="{B06B9C15-E648-4DF8-8F39-E2FA1BD08BFC}" srcId="{586ED451-093E-43BD-91DF-DE5D38A308A9}" destId="{C7782179-5327-4AA1-9981-E16F2AB1AC1E}" srcOrd="1" destOrd="0" parTransId="{B349C042-FE52-456C-B839-137A032256A5}" sibTransId="{EC6B8C3F-678E-4953-9633-33BA80A62664}"/>
    <dgm:cxn modelId="{B1587216-C0BD-4A4D-B2F5-F07E4BAAA95C}" srcId="{4EBB9323-3CE4-4AA4-8932-9B6FE14896AD}" destId="{046361D9-CA8B-4A46-BC1B-0F6C57A32D67}" srcOrd="0" destOrd="0" parTransId="{BE3A6E97-25A7-4C7D-8F53-ED02387FF318}" sibTransId="{017A0BD6-23C5-4D80-AE0F-34D274660109}"/>
    <dgm:cxn modelId="{6148CD3F-56F8-4EF3-8CBD-695F3AF37DD3}" type="presOf" srcId="{754C12E7-5EFD-4385-AAA5-4221076C0739}" destId="{B24B53A1-1D6B-4F10-B406-9FE2AE068939}" srcOrd="1" destOrd="0" presId="urn:microsoft.com/office/officeart/2005/8/layout/lProcess2"/>
    <dgm:cxn modelId="{B8191E5E-BC50-4022-8EF3-AC0952198FB4}" srcId="{754C12E7-5EFD-4385-AAA5-4221076C0739}" destId="{B627CD00-45C5-4D98-A167-A210D068C483}" srcOrd="0" destOrd="0" parTransId="{03DF2DCE-F5EA-4E72-A27B-49EAB3B90D1A}" sibTransId="{92AE73D5-960B-4990-864D-2D3171188BAB}"/>
    <dgm:cxn modelId="{EE0FD845-09A7-4C3A-8C92-7B4CD25264B1}" type="presOf" srcId="{C55C7954-884B-454A-AB7A-F19CF1A59B0A}" destId="{E0D78CD2-4A4E-4548-BC88-111C61352B25}" srcOrd="0" destOrd="0" presId="urn:microsoft.com/office/officeart/2005/8/layout/lProcess2"/>
    <dgm:cxn modelId="{86F8B04B-F62B-48CE-8AE2-9FEDD2820069}" srcId="{644631F0-B703-42F7-AAE1-3F4EA385AC99}" destId="{754C12E7-5EFD-4385-AAA5-4221076C0739}" srcOrd="1" destOrd="0" parTransId="{0800093D-3055-4758-B80C-E100AAC3138B}" sibTransId="{B3A8B528-F687-4B89-B97B-C1C6ECB9C629}"/>
    <dgm:cxn modelId="{D49D9673-969D-4A85-9B45-7E70912732C6}" type="presOf" srcId="{586ED451-093E-43BD-91DF-DE5D38A308A9}" destId="{E6E5C62A-3B9D-419A-B29E-C5F620D097AE}" srcOrd="0" destOrd="0" presId="urn:microsoft.com/office/officeart/2005/8/layout/lProcess2"/>
    <dgm:cxn modelId="{AAF27274-5A74-48F1-ACFE-4C587170308E}" type="presOf" srcId="{C7782179-5327-4AA1-9981-E16F2AB1AC1E}" destId="{1ADFE5EE-ACB8-4DE3-8C6B-CE4F1EA455FC}" srcOrd="0" destOrd="0" presId="urn:microsoft.com/office/officeart/2005/8/layout/lProcess2"/>
    <dgm:cxn modelId="{4FFD2A58-1CB4-49B7-A1B4-DDE92D1CFFA9}" type="presOf" srcId="{B627CD00-45C5-4D98-A167-A210D068C483}" destId="{A15BA2F3-EF38-491C-9347-B55ED489A105}" srcOrd="0" destOrd="0" presId="urn:microsoft.com/office/officeart/2005/8/layout/lProcess2"/>
    <dgm:cxn modelId="{D86EF678-3608-4488-8A02-264E23626F08}" srcId="{4EBB9323-3CE4-4AA4-8932-9B6FE14896AD}" destId="{CFAF28F7-1209-49B3-A3F6-C20DEAA12DCE}" srcOrd="2" destOrd="0" parTransId="{A2990186-5AF1-43AB-A101-DC69CE891D5D}" sibTransId="{DDF91682-F8B0-42FE-A100-9EDCF239CCF5}"/>
    <dgm:cxn modelId="{4BAEB57C-21A0-465E-91FF-FA533046BE83}" type="presOf" srcId="{968460BD-DED5-4447-82AD-10411F5C0D60}" destId="{F9A1578F-603F-4FA4-A977-FAA9ECDA5F6A}" srcOrd="0" destOrd="0" presId="urn:microsoft.com/office/officeart/2005/8/layout/lProcess2"/>
    <dgm:cxn modelId="{908CB08A-324A-468E-802C-382E5BB2535F}" type="presOf" srcId="{968460BD-DED5-4447-82AD-10411F5C0D60}" destId="{321D8928-F672-4FEB-B149-6C6D7BD30FDC}" srcOrd="1" destOrd="0" presId="urn:microsoft.com/office/officeart/2005/8/layout/lProcess2"/>
    <dgm:cxn modelId="{BA1F208D-324C-4BCA-A3E3-CBB0B3D005E3}" type="presOf" srcId="{A61F403C-2A73-47C7-8BFD-BC7D4E61E87F}" destId="{2605A0D9-DF53-4945-A1B3-9236D559FDBE}" srcOrd="0" destOrd="0" presId="urn:microsoft.com/office/officeart/2005/8/layout/lProcess2"/>
    <dgm:cxn modelId="{7FE1F58E-86B3-475E-AA4E-EB17F26BD39E}" srcId="{644631F0-B703-42F7-AAE1-3F4EA385AC99}" destId="{968460BD-DED5-4447-82AD-10411F5C0D60}" srcOrd="3" destOrd="0" parTransId="{A5129288-A4AE-47C0-BB64-91781D61C191}" sibTransId="{CF1DB591-2652-4822-B242-7BD7A647F2D8}"/>
    <dgm:cxn modelId="{43C85090-70EA-4FCA-8556-7E647F7182B3}" type="presOf" srcId="{4EBB9323-3CE4-4AA4-8932-9B6FE14896AD}" destId="{93DD32C5-1FA1-4F7E-BB1F-60575AE2D625}" srcOrd="0" destOrd="0" presId="urn:microsoft.com/office/officeart/2005/8/layout/lProcess2"/>
    <dgm:cxn modelId="{96048292-AA8C-4A75-AAB8-C769506FD3F2}" type="presOf" srcId="{1CF8F364-6D28-4444-BA81-D59414C83E28}" destId="{D676641B-FF55-4328-BCE9-210BB5E8CE0B}" srcOrd="0" destOrd="0" presId="urn:microsoft.com/office/officeart/2005/8/layout/lProcess2"/>
    <dgm:cxn modelId="{D1D056B9-756A-4C40-8535-869269FCEE79}" type="presOf" srcId="{754C12E7-5EFD-4385-AAA5-4221076C0739}" destId="{15D52E11-A3BF-4012-ADF7-AF6112DF0882}" srcOrd="0" destOrd="0" presId="urn:microsoft.com/office/officeart/2005/8/layout/lProcess2"/>
    <dgm:cxn modelId="{17DD55BA-FE4F-4939-B3FA-EC8FBC9950A0}" srcId="{644631F0-B703-42F7-AAE1-3F4EA385AC99}" destId="{4EBB9323-3CE4-4AA4-8932-9B6FE14896AD}" srcOrd="0" destOrd="0" parTransId="{6889C930-A858-4050-A0CC-2EF2C5B5D681}" sibTransId="{5F5EB70E-9CF4-4930-AB01-13270D7B3A87}"/>
    <dgm:cxn modelId="{238897C7-A469-4D93-BA2D-BF169503F72B}" srcId="{4EBB9323-3CE4-4AA4-8932-9B6FE14896AD}" destId="{1CF8F364-6D28-4444-BA81-D59414C83E28}" srcOrd="1" destOrd="0" parTransId="{7FE03056-A197-4670-8CA8-A7BEFBF79580}" sibTransId="{6D3D8241-45DC-4F69-9E00-99F0790B285E}"/>
    <dgm:cxn modelId="{10E12FCE-F2DC-403C-BB62-AD72D75B2841}" srcId="{968460BD-DED5-4447-82AD-10411F5C0D60}" destId="{C55C7954-884B-454A-AB7A-F19CF1A59B0A}" srcOrd="0" destOrd="0" parTransId="{225D585F-9CEB-498D-9521-E2E46A2EA0A3}" sibTransId="{BD34DEC4-7585-4E5F-823F-54B1D7C73965}"/>
    <dgm:cxn modelId="{F15D65D0-B1A6-47A6-BDD0-EC7705773B6E}" srcId="{644631F0-B703-42F7-AAE1-3F4EA385AC99}" destId="{586ED451-093E-43BD-91DF-DE5D38A308A9}" srcOrd="2" destOrd="0" parTransId="{2E1957D2-A640-4841-8C46-961715E8995C}" sibTransId="{618D6D0C-F89A-4B14-9B29-101C920C4727}"/>
    <dgm:cxn modelId="{652142DE-F9D6-4F26-B3FD-B14F0A30F60A}" type="presOf" srcId="{CFAF28F7-1209-49B3-A3F6-C20DEAA12DCE}" destId="{05001732-64C9-49E7-A4A7-6DA9FE483109}" srcOrd="0" destOrd="0" presId="urn:microsoft.com/office/officeart/2005/8/layout/lProcess2"/>
    <dgm:cxn modelId="{CD73B6F3-E357-454E-AD57-5C2258D5717D}" type="presOf" srcId="{644631F0-B703-42F7-AAE1-3F4EA385AC99}" destId="{29C21805-C976-4DC0-8DAD-21BAA61E4C54}" srcOrd="0" destOrd="0" presId="urn:microsoft.com/office/officeart/2005/8/layout/lProcess2"/>
    <dgm:cxn modelId="{EE8492FF-6448-42FA-98EC-05D8EEA7409E}" type="presOf" srcId="{4EBB9323-3CE4-4AA4-8932-9B6FE14896AD}" destId="{37D177D4-44D7-4A7B-A7DA-4C76E7EDE13E}" srcOrd="1" destOrd="0" presId="urn:microsoft.com/office/officeart/2005/8/layout/lProcess2"/>
    <dgm:cxn modelId="{6F209456-D76E-4534-B891-F522F8322377}" type="presParOf" srcId="{29C21805-C976-4DC0-8DAD-21BAA61E4C54}" destId="{4705428F-9693-41AF-8F19-037DBEF2C736}" srcOrd="0" destOrd="0" presId="urn:microsoft.com/office/officeart/2005/8/layout/lProcess2"/>
    <dgm:cxn modelId="{58E8053D-728F-4BAA-A315-8FB77E771A16}" type="presParOf" srcId="{4705428F-9693-41AF-8F19-037DBEF2C736}" destId="{93DD32C5-1FA1-4F7E-BB1F-60575AE2D625}" srcOrd="0" destOrd="0" presId="urn:microsoft.com/office/officeart/2005/8/layout/lProcess2"/>
    <dgm:cxn modelId="{3C06C858-F943-409C-8C64-BB9931AE81E6}" type="presParOf" srcId="{4705428F-9693-41AF-8F19-037DBEF2C736}" destId="{37D177D4-44D7-4A7B-A7DA-4C76E7EDE13E}" srcOrd="1" destOrd="0" presId="urn:microsoft.com/office/officeart/2005/8/layout/lProcess2"/>
    <dgm:cxn modelId="{F5D79F84-B4AC-4A96-A133-6233692C9EBC}" type="presParOf" srcId="{4705428F-9693-41AF-8F19-037DBEF2C736}" destId="{3D89DEC6-F657-447F-A60C-9211A306C60C}" srcOrd="2" destOrd="0" presId="urn:microsoft.com/office/officeart/2005/8/layout/lProcess2"/>
    <dgm:cxn modelId="{3D0502E2-2EC2-433A-A5E4-D04F2EF8C007}" type="presParOf" srcId="{3D89DEC6-F657-447F-A60C-9211A306C60C}" destId="{2ACD2AE5-43AF-484B-9EE0-5BE83B58A7DE}" srcOrd="0" destOrd="0" presId="urn:microsoft.com/office/officeart/2005/8/layout/lProcess2"/>
    <dgm:cxn modelId="{02771839-B3DD-4A3A-B059-8CAB847C1931}" type="presParOf" srcId="{2ACD2AE5-43AF-484B-9EE0-5BE83B58A7DE}" destId="{3A761BA4-8420-4694-B2B6-DE04B50B454C}" srcOrd="0" destOrd="0" presId="urn:microsoft.com/office/officeart/2005/8/layout/lProcess2"/>
    <dgm:cxn modelId="{AF545A02-E975-4237-B091-7B59176A7FE8}" type="presParOf" srcId="{2ACD2AE5-43AF-484B-9EE0-5BE83B58A7DE}" destId="{D9A0EDDF-7E2E-4A6B-B180-01053BDC2A37}" srcOrd="1" destOrd="0" presId="urn:microsoft.com/office/officeart/2005/8/layout/lProcess2"/>
    <dgm:cxn modelId="{14AC6F7C-8CB7-4F28-94F1-BF8678BFABBD}" type="presParOf" srcId="{2ACD2AE5-43AF-484B-9EE0-5BE83B58A7DE}" destId="{D676641B-FF55-4328-BCE9-210BB5E8CE0B}" srcOrd="2" destOrd="0" presId="urn:microsoft.com/office/officeart/2005/8/layout/lProcess2"/>
    <dgm:cxn modelId="{2928EB66-2106-4231-B96B-C35394079D08}" type="presParOf" srcId="{2ACD2AE5-43AF-484B-9EE0-5BE83B58A7DE}" destId="{3DAD7501-E093-481A-993A-25FE07B2B20A}" srcOrd="3" destOrd="0" presId="urn:microsoft.com/office/officeart/2005/8/layout/lProcess2"/>
    <dgm:cxn modelId="{C1FF242F-913F-4AC1-B372-360051DA71EC}" type="presParOf" srcId="{2ACD2AE5-43AF-484B-9EE0-5BE83B58A7DE}" destId="{05001732-64C9-49E7-A4A7-6DA9FE483109}" srcOrd="4" destOrd="0" presId="urn:microsoft.com/office/officeart/2005/8/layout/lProcess2"/>
    <dgm:cxn modelId="{DD02D555-D5AC-43F1-9300-4BF25B65DAA7}" type="presParOf" srcId="{29C21805-C976-4DC0-8DAD-21BAA61E4C54}" destId="{3201F8C6-A4BE-476A-973E-3B564CD32F7B}" srcOrd="1" destOrd="0" presId="urn:microsoft.com/office/officeart/2005/8/layout/lProcess2"/>
    <dgm:cxn modelId="{71EEC430-F67C-4F86-B0CB-A8FF37F7D706}" type="presParOf" srcId="{29C21805-C976-4DC0-8DAD-21BAA61E4C54}" destId="{ED34AFA6-8ECE-455D-9C34-7387B1A49028}" srcOrd="2" destOrd="0" presId="urn:microsoft.com/office/officeart/2005/8/layout/lProcess2"/>
    <dgm:cxn modelId="{E2134BC3-2300-4DF0-A952-3B43E8AA041F}" type="presParOf" srcId="{ED34AFA6-8ECE-455D-9C34-7387B1A49028}" destId="{15D52E11-A3BF-4012-ADF7-AF6112DF0882}" srcOrd="0" destOrd="0" presId="urn:microsoft.com/office/officeart/2005/8/layout/lProcess2"/>
    <dgm:cxn modelId="{AAE37050-48FD-4201-A199-5FD23E03C801}" type="presParOf" srcId="{ED34AFA6-8ECE-455D-9C34-7387B1A49028}" destId="{B24B53A1-1D6B-4F10-B406-9FE2AE068939}" srcOrd="1" destOrd="0" presId="urn:microsoft.com/office/officeart/2005/8/layout/lProcess2"/>
    <dgm:cxn modelId="{B75139A2-F5A9-4B39-A4F8-3E63074C008B}" type="presParOf" srcId="{ED34AFA6-8ECE-455D-9C34-7387B1A49028}" destId="{3DD86B52-61C8-4F63-9717-61DDB2ADB667}" srcOrd="2" destOrd="0" presId="urn:microsoft.com/office/officeart/2005/8/layout/lProcess2"/>
    <dgm:cxn modelId="{2636E033-7FC4-43DC-AACE-381F2EA9B30C}" type="presParOf" srcId="{3DD86B52-61C8-4F63-9717-61DDB2ADB667}" destId="{1FD2DC8F-2A45-498A-ACFE-F0FC742DCEE1}" srcOrd="0" destOrd="0" presId="urn:microsoft.com/office/officeart/2005/8/layout/lProcess2"/>
    <dgm:cxn modelId="{0DDB9D17-2F64-4A55-A544-91C0060578EB}" type="presParOf" srcId="{1FD2DC8F-2A45-498A-ACFE-F0FC742DCEE1}" destId="{A15BA2F3-EF38-491C-9347-B55ED489A105}" srcOrd="0" destOrd="0" presId="urn:microsoft.com/office/officeart/2005/8/layout/lProcess2"/>
    <dgm:cxn modelId="{07737D1F-35D5-4DD5-9C52-09DC1DDE379F}" type="presParOf" srcId="{29C21805-C976-4DC0-8DAD-21BAA61E4C54}" destId="{2A4DEC58-E94D-4FED-B0A5-58BA29134A9A}" srcOrd="3" destOrd="0" presId="urn:microsoft.com/office/officeart/2005/8/layout/lProcess2"/>
    <dgm:cxn modelId="{71C4A5EA-D941-4494-99D2-887AE7132266}" type="presParOf" srcId="{29C21805-C976-4DC0-8DAD-21BAA61E4C54}" destId="{AE8BEC56-4CB1-4019-AAAD-B83BC2693953}" srcOrd="4" destOrd="0" presId="urn:microsoft.com/office/officeart/2005/8/layout/lProcess2"/>
    <dgm:cxn modelId="{23CDAA50-0575-4ECE-A02E-79AC5BC59B74}" type="presParOf" srcId="{AE8BEC56-4CB1-4019-AAAD-B83BC2693953}" destId="{E6E5C62A-3B9D-419A-B29E-C5F620D097AE}" srcOrd="0" destOrd="0" presId="urn:microsoft.com/office/officeart/2005/8/layout/lProcess2"/>
    <dgm:cxn modelId="{7EE9641F-F263-45E2-925A-244DDAA5ECD5}" type="presParOf" srcId="{AE8BEC56-4CB1-4019-AAAD-B83BC2693953}" destId="{E8541F37-49B5-4896-B35D-854257BCA54A}" srcOrd="1" destOrd="0" presId="urn:microsoft.com/office/officeart/2005/8/layout/lProcess2"/>
    <dgm:cxn modelId="{FC3BB41A-CBE2-4D5D-B9E5-E89186FDA9F9}" type="presParOf" srcId="{AE8BEC56-4CB1-4019-AAAD-B83BC2693953}" destId="{21CE5C71-34E4-4880-9138-6B925882918D}" srcOrd="2" destOrd="0" presId="urn:microsoft.com/office/officeart/2005/8/layout/lProcess2"/>
    <dgm:cxn modelId="{69CC843B-A56E-4DE3-9C49-F446B14E7936}" type="presParOf" srcId="{21CE5C71-34E4-4880-9138-6B925882918D}" destId="{65EE41EF-F2A6-48E7-98AA-7C8374F5ED70}" srcOrd="0" destOrd="0" presId="urn:microsoft.com/office/officeart/2005/8/layout/lProcess2"/>
    <dgm:cxn modelId="{27312B4F-3B84-497D-A7BB-BCF4B1649405}" type="presParOf" srcId="{65EE41EF-F2A6-48E7-98AA-7C8374F5ED70}" destId="{2605A0D9-DF53-4945-A1B3-9236D559FDBE}" srcOrd="0" destOrd="0" presId="urn:microsoft.com/office/officeart/2005/8/layout/lProcess2"/>
    <dgm:cxn modelId="{D0F3A7D9-7999-4F26-B0EA-BBD29DC63E05}" type="presParOf" srcId="{65EE41EF-F2A6-48E7-98AA-7C8374F5ED70}" destId="{E4777680-237C-45AB-B5B2-2DB26DFC9532}" srcOrd="1" destOrd="0" presId="urn:microsoft.com/office/officeart/2005/8/layout/lProcess2"/>
    <dgm:cxn modelId="{AE8071FD-D639-441A-9A98-10ABC08080C7}" type="presParOf" srcId="{65EE41EF-F2A6-48E7-98AA-7C8374F5ED70}" destId="{1ADFE5EE-ACB8-4DE3-8C6B-CE4F1EA455FC}" srcOrd="2" destOrd="0" presId="urn:microsoft.com/office/officeart/2005/8/layout/lProcess2"/>
    <dgm:cxn modelId="{DD2B9246-0CCE-4932-9D55-6CD5AF85125B}" type="presParOf" srcId="{29C21805-C976-4DC0-8DAD-21BAA61E4C54}" destId="{AC718D42-89D4-45CB-81EC-1D7476288299}" srcOrd="5" destOrd="0" presId="urn:microsoft.com/office/officeart/2005/8/layout/lProcess2"/>
    <dgm:cxn modelId="{50E93633-8DB8-41DC-BECA-5AE8C2ED7F51}" type="presParOf" srcId="{29C21805-C976-4DC0-8DAD-21BAA61E4C54}" destId="{4A28F841-1215-45F9-86F8-F329249314AC}" srcOrd="6" destOrd="0" presId="urn:microsoft.com/office/officeart/2005/8/layout/lProcess2"/>
    <dgm:cxn modelId="{E991F171-32E9-455A-BFB1-4A0671FA50B9}" type="presParOf" srcId="{4A28F841-1215-45F9-86F8-F329249314AC}" destId="{F9A1578F-603F-4FA4-A977-FAA9ECDA5F6A}" srcOrd="0" destOrd="0" presId="urn:microsoft.com/office/officeart/2005/8/layout/lProcess2"/>
    <dgm:cxn modelId="{F3695864-FBE2-4E36-B216-53FAA4C13CC8}" type="presParOf" srcId="{4A28F841-1215-45F9-86F8-F329249314AC}" destId="{321D8928-F672-4FEB-B149-6C6D7BD30FDC}" srcOrd="1" destOrd="0" presId="urn:microsoft.com/office/officeart/2005/8/layout/lProcess2"/>
    <dgm:cxn modelId="{C6574A02-7A14-4F50-BF37-542008BE52D5}" type="presParOf" srcId="{4A28F841-1215-45F9-86F8-F329249314AC}" destId="{31C27073-6B09-4F8D-8D88-7003C24F1F28}" srcOrd="2" destOrd="0" presId="urn:microsoft.com/office/officeart/2005/8/layout/lProcess2"/>
    <dgm:cxn modelId="{8C0137F6-F354-4024-B1F2-3FD349CFFE5D}" type="presParOf" srcId="{31C27073-6B09-4F8D-8D88-7003C24F1F28}" destId="{945FDAD9-C0E0-48E4-9C54-A4AFA0852FAE}" srcOrd="0" destOrd="0" presId="urn:microsoft.com/office/officeart/2005/8/layout/lProcess2"/>
    <dgm:cxn modelId="{E4061046-3E0D-478D-8E62-84EBD0E77D98}" type="presParOf" srcId="{945FDAD9-C0E0-48E4-9C54-A4AFA0852FAE}" destId="{E0D78CD2-4A4E-4548-BC88-111C61352B2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7B05AB-24E4-4F13-9D1E-06E62D179BF8}" type="doc">
      <dgm:prSet loTypeId="urn:microsoft.com/office/officeart/2008/layout/PictureAccen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D68385-5E1A-44C2-A1F0-ECA9F919097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АТА-АНАЛАР ЖИНАЛЫСЫНА АРНАЛҒАН БАҚЫЛАУ ТІЗІМІ: </a:t>
          </a:r>
        </a:p>
      </dgm:t>
    </dgm:pt>
    <dgm:pt modelId="{2D1B1A43-AE40-4ECD-A7C5-22F037EB500B}" type="parTrans" cxnId="{C6C0063A-A058-4DEA-B2E6-F6EDCD147332}">
      <dgm:prSet/>
      <dgm:spPr/>
      <dgm:t>
        <a:bodyPr/>
        <a:lstStyle/>
        <a:p>
          <a:endParaRPr lang="ru-RU"/>
        </a:p>
      </dgm:t>
    </dgm:pt>
    <dgm:pt modelId="{4DD37D9E-42F4-4FAC-AE6C-56E5FD1C1F3B}" type="sibTrans" cxnId="{C6C0063A-A058-4DEA-B2E6-F6EDCD147332}">
      <dgm:prSet/>
      <dgm:spPr/>
      <dgm:t>
        <a:bodyPr/>
        <a:lstStyle/>
        <a:p>
          <a:endParaRPr lang="ru-RU"/>
        </a:p>
      </dgm:t>
    </dgm:pt>
    <dgm:pt modelId="{11F9C6AA-FD8C-4E91-8113-75DE7536746B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Буллингтің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61A859-F6FD-4955-9F21-0858EADE3AD4}" type="parTrans" cxnId="{8684DC70-8DB3-41E4-864B-F86B454EFE38}">
      <dgm:prSet/>
      <dgm:spPr/>
      <dgm:t>
        <a:bodyPr/>
        <a:lstStyle/>
        <a:p>
          <a:endParaRPr lang="ru-RU"/>
        </a:p>
      </dgm:t>
    </dgm:pt>
    <dgm:pt modelId="{81CCA349-18EA-4029-B75B-1F9D79D448E7}" type="sibTrans" cxnId="{8684DC70-8DB3-41E4-864B-F86B454EFE38}">
      <dgm:prSet/>
      <dgm:spPr/>
      <dgm:t>
        <a:bodyPr/>
        <a:lstStyle/>
        <a:p>
          <a:endParaRPr lang="ru-RU"/>
        </a:p>
      </dgm:t>
    </dgm:pt>
    <dgm:pt modelId="{C3603690-570E-48A0-BFEA-B1E759B47192}">
      <dgm:prSet custT="1"/>
      <dgm:spPr/>
      <dgm:t>
        <a:bodyPr/>
        <a:lstStyle/>
        <a:p>
          <a:r>
            <a:rPr lang="nl-N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833E1FD4-4D11-4835-9D94-FD0BBEAF37FA}" type="parTrans" cxnId="{1CABD078-0F8F-427A-82FC-6DD87A66D035}">
      <dgm:prSet/>
      <dgm:spPr/>
      <dgm:t>
        <a:bodyPr/>
        <a:lstStyle/>
        <a:p>
          <a:endParaRPr lang="ru-RU"/>
        </a:p>
      </dgm:t>
    </dgm:pt>
    <dgm:pt modelId="{9B1B14A0-0E61-4807-9DAC-4211771ED323}" type="sibTrans" cxnId="{1CABD078-0F8F-427A-82FC-6DD87A66D035}">
      <dgm:prSet/>
      <dgm:spPr/>
      <dgm:t>
        <a:bodyPr/>
        <a:lstStyle/>
        <a:p>
          <a:endParaRPr lang="ru-RU"/>
        </a:p>
      </dgm:t>
    </dgm:pt>
    <dgm:pt modelId="{7A0EC4F6-3272-48FC-9280-54EEE4E23276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Оқушыларға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арналған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сауалнама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нәтижелері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284FCDF2-C4C7-4720-8653-52412E1CE452}" type="parTrans" cxnId="{9D0A81D0-4C20-4EEC-A401-52DBCE2036B2}">
      <dgm:prSet/>
      <dgm:spPr/>
      <dgm:t>
        <a:bodyPr/>
        <a:lstStyle/>
        <a:p>
          <a:endParaRPr lang="ru-RU"/>
        </a:p>
      </dgm:t>
    </dgm:pt>
    <dgm:pt modelId="{15BCE6FE-E9FD-44B6-9E11-89B0BE5E8CD0}" type="sibTrans" cxnId="{9D0A81D0-4C20-4EEC-A401-52DBCE2036B2}">
      <dgm:prSet/>
      <dgm:spPr/>
      <dgm:t>
        <a:bodyPr/>
        <a:lstStyle/>
        <a:p>
          <a:endParaRPr lang="ru-RU"/>
        </a:p>
      </dgm:t>
    </dgm:pt>
    <dgm:pt modelId="{B6C128E2-A553-4149-A335-926B641CD0A4}">
      <dgm:prSet custT="1"/>
      <dgm:spPr/>
      <dgm:t>
        <a:bodyPr/>
        <a:lstStyle/>
        <a:p>
          <a:r>
            <a:rPr lang="nl-NL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дәйектілігі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нәтижелілігі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B251D3-1991-4177-BA24-0D2F18FF6FA2}" type="parTrans" cxnId="{6AF39C38-B503-47A4-ADD2-9553548A30B4}">
      <dgm:prSet/>
      <dgm:spPr/>
      <dgm:t>
        <a:bodyPr/>
        <a:lstStyle/>
        <a:p>
          <a:endParaRPr lang="ru-RU"/>
        </a:p>
      </dgm:t>
    </dgm:pt>
    <dgm:pt modelId="{EF75B6A0-1EDD-47EF-A627-FF2969251288}" type="sibTrans" cxnId="{6AF39C38-B503-47A4-ADD2-9553548A30B4}">
      <dgm:prSet/>
      <dgm:spPr/>
      <dgm:t>
        <a:bodyPr/>
        <a:lstStyle/>
        <a:p>
          <a:endParaRPr lang="ru-RU"/>
        </a:p>
      </dgm:t>
    </dgm:pt>
    <dgm:pt modelId="{14E9C449-5951-4FB2-9535-E13AD6B205FB}">
      <dgm:prSet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Буллинг мәселесін үйде талқылау жолдары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8C530-C534-4543-8E2F-B090C4AFDB46}" type="parTrans" cxnId="{B391E3A5-0DD2-4092-BDDA-DCAB1C1559DA}">
      <dgm:prSet/>
      <dgm:spPr/>
      <dgm:t>
        <a:bodyPr/>
        <a:lstStyle/>
        <a:p>
          <a:endParaRPr lang="ru-RU"/>
        </a:p>
      </dgm:t>
    </dgm:pt>
    <dgm:pt modelId="{FB7B410A-1377-405E-A296-2A956AA4421C}" type="sibTrans" cxnId="{B391E3A5-0DD2-4092-BDDA-DCAB1C1559DA}">
      <dgm:prSet/>
      <dgm:spPr/>
      <dgm:t>
        <a:bodyPr/>
        <a:lstStyle/>
        <a:p>
          <a:endParaRPr lang="ru-RU"/>
        </a:p>
      </dgm:t>
    </dgm:pt>
    <dgm:pt modelId="{F74D256B-4DFB-4822-BE5C-FB650D652CB5}">
      <dgm:prSet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Буллинг жағдайында қолданылатын шаралар, әрекеттер реттілігі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D6C72-EBB6-4199-8A67-822BDF20FD33}" type="parTrans" cxnId="{705A2114-21A1-4319-A9CC-1EA0C8C9F1CC}">
      <dgm:prSet/>
      <dgm:spPr/>
      <dgm:t>
        <a:bodyPr/>
        <a:lstStyle/>
        <a:p>
          <a:endParaRPr lang="ru-RU"/>
        </a:p>
      </dgm:t>
    </dgm:pt>
    <dgm:pt modelId="{2FC1BC6B-8730-4B1B-A9FD-190C255E0E58}" type="sibTrans" cxnId="{705A2114-21A1-4319-A9CC-1EA0C8C9F1CC}">
      <dgm:prSet/>
      <dgm:spPr/>
      <dgm:t>
        <a:bodyPr/>
        <a:lstStyle/>
        <a:p>
          <a:endParaRPr lang="ru-RU"/>
        </a:p>
      </dgm:t>
    </dgm:pt>
    <dgm:pt modelId="{88DC2D62-85C2-48DF-98CB-4CB10D1F5311}" type="pres">
      <dgm:prSet presAssocID="{E27B05AB-24E4-4F13-9D1E-06E62D179BF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7F2C535-056F-4C06-9370-ADE80C76F8FD}" type="pres">
      <dgm:prSet presAssocID="{D7D68385-5E1A-44C2-A1F0-ECA9F919097D}" presName="root" presStyleCnt="0">
        <dgm:presLayoutVars>
          <dgm:chMax/>
          <dgm:chPref val="4"/>
        </dgm:presLayoutVars>
      </dgm:prSet>
      <dgm:spPr/>
    </dgm:pt>
    <dgm:pt modelId="{0E63E0DC-DA41-4959-B437-ACED2C2E7295}" type="pres">
      <dgm:prSet presAssocID="{D7D68385-5E1A-44C2-A1F0-ECA9F919097D}" presName="rootComposite" presStyleCnt="0">
        <dgm:presLayoutVars/>
      </dgm:prSet>
      <dgm:spPr/>
    </dgm:pt>
    <dgm:pt modelId="{2C35D935-F7B9-4018-9D88-A0E20C3620DF}" type="pres">
      <dgm:prSet presAssocID="{D7D68385-5E1A-44C2-A1F0-ECA9F919097D}" presName="rootText" presStyleLbl="node0" presStyleIdx="0" presStyleCnt="1">
        <dgm:presLayoutVars>
          <dgm:chMax/>
          <dgm:chPref val="4"/>
        </dgm:presLayoutVars>
      </dgm:prSet>
      <dgm:spPr/>
    </dgm:pt>
    <dgm:pt modelId="{65558D3B-E153-4DB4-BB66-AB1110D7A5D8}" type="pres">
      <dgm:prSet presAssocID="{D7D68385-5E1A-44C2-A1F0-ECA9F919097D}" presName="childShape" presStyleCnt="0">
        <dgm:presLayoutVars>
          <dgm:chMax val="0"/>
          <dgm:chPref val="0"/>
        </dgm:presLayoutVars>
      </dgm:prSet>
      <dgm:spPr/>
    </dgm:pt>
    <dgm:pt modelId="{14B214C6-2571-4243-8BB1-931B0BB3D729}" type="pres">
      <dgm:prSet presAssocID="{11F9C6AA-FD8C-4E91-8113-75DE7536746B}" presName="childComposite" presStyleCnt="0">
        <dgm:presLayoutVars>
          <dgm:chMax val="0"/>
          <dgm:chPref val="0"/>
        </dgm:presLayoutVars>
      </dgm:prSet>
      <dgm:spPr/>
    </dgm:pt>
    <dgm:pt modelId="{745ACD72-5D96-4B01-AD55-4A5C791B31E2}" type="pres">
      <dgm:prSet presAssocID="{11F9C6AA-FD8C-4E91-8113-75DE7536746B}" presName="Image" presStyleLbl="node1" presStyleIdx="0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8ED1A49-2ABF-4843-AF1F-9E9FA4CDAA07}" type="pres">
      <dgm:prSet presAssocID="{11F9C6AA-FD8C-4E91-8113-75DE7536746B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</dgm:pt>
    <dgm:pt modelId="{DEA967A4-3189-41C5-A706-811B21A09440}" type="pres">
      <dgm:prSet presAssocID="{7A0EC4F6-3272-48FC-9280-54EEE4E23276}" presName="childComposite" presStyleCnt="0">
        <dgm:presLayoutVars>
          <dgm:chMax val="0"/>
          <dgm:chPref val="0"/>
        </dgm:presLayoutVars>
      </dgm:prSet>
      <dgm:spPr/>
    </dgm:pt>
    <dgm:pt modelId="{F7482138-4CAB-4620-9C60-AD227A4B6115}" type="pres">
      <dgm:prSet presAssocID="{7A0EC4F6-3272-48FC-9280-54EEE4E23276}" presName="Image" presStyleLbl="node1" presStyleIdx="1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9EB40C4-CFA3-4FC1-816A-522CBB8528EF}" type="pres">
      <dgm:prSet presAssocID="{7A0EC4F6-3272-48FC-9280-54EEE4E23276}" presName="childText" presStyleLbl="lnNode1" presStyleIdx="1" presStyleCnt="6">
        <dgm:presLayoutVars>
          <dgm:chMax val="0"/>
          <dgm:chPref val="0"/>
          <dgm:bulletEnabled val="1"/>
        </dgm:presLayoutVars>
      </dgm:prSet>
      <dgm:spPr/>
    </dgm:pt>
    <dgm:pt modelId="{03DD30B0-5CDA-4897-B396-CEC0A8DD2676}" type="pres">
      <dgm:prSet presAssocID="{B6C128E2-A553-4149-A335-926B641CD0A4}" presName="childComposite" presStyleCnt="0">
        <dgm:presLayoutVars>
          <dgm:chMax val="0"/>
          <dgm:chPref val="0"/>
        </dgm:presLayoutVars>
      </dgm:prSet>
      <dgm:spPr/>
    </dgm:pt>
    <dgm:pt modelId="{F3B2682B-C0ED-41E4-BE4E-02C86359ABFD}" type="pres">
      <dgm:prSet presAssocID="{B6C128E2-A553-4149-A335-926B641CD0A4}" presName="Image" presStyleLbl="node1" presStyleIdx="2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206152E-6B0A-4F15-B91D-C57120F207F1}" type="pres">
      <dgm:prSet presAssocID="{B6C128E2-A553-4149-A335-926B641CD0A4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</dgm:pt>
    <dgm:pt modelId="{EA8BE5BC-402E-4B4C-BF0E-3D60572B632E}" type="pres">
      <dgm:prSet presAssocID="{C3603690-570E-48A0-BFEA-B1E759B47192}" presName="childComposite" presStyleCnt="0">
        <dgm:presLayoutVars>
          <dgm:chMax val="0"/>
          <dgm:chPref val="0"/>
        </dgm:presLayoutVars>
      </dgm:prSet>
      <dgm:spPr/>
    </dgm:pt>
    <dgm:pt modelId="{F9353709-ED2D-4D79-B21B-9C356A2816E9}" type="pres">
      <dgm:prSet presAssocID="{C3603690-570E-48A0-BFEA-B1E759B47192}" presName="Image" presStyleLbl="node1" presStyleIdx="3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D892EB-C099-4534-ACCD-58AB7D10B2B0}" type="pres">
      <dgm:prSet presAssocID="{C3603690-570E-48A0-BFEA-B1E759B47192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</dgm:pt>
    <dgm:pt modelId="{A5E2DA07-D956-4B85-9130-94C054FAEB65}" type="pres">
      <dgm:prSet presAssocID="{14E9C449-5951-4FB2-9535-E13AD6B205FB}" presName="childComposite" presStyleCnt="0">
        <dgm:presLayoutVars>
          <dgm:chMax val="0"/>
          <dgm:chPref val="0"/>
        </dgm:presLayoutVars>
      </dgm:prSet>
      <dgm:spPr/>
    </dgm:pt>
    <dgm:pt modelId="{02C1679B-FC56-4D71-A11D-062F16D58334}" type="pres">
      <dgm:prSet presAssocID="{14E9C449-5951-4FB2-9535-E13AD6B205FB}" presName="Image" presStyleLbl="node1" presStyleIdx="4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D3ECA61-E301-495C-AA79-D589E19E0F1F}" type="pres">
      <dgm:prSet presAssocID="{14E9C449-5951-4FB2-9535-E13AD6B205FB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</dgm:pt>
    <dgm:pt modelId="{605225C1-AA0A-4CBA-9E10-69F367C376B2}" type="pres">
      <dgm:prSet presAssocID="{F74D256B-4DFB-4822-BE5C-FB650D652CB5}" presName="childComposite" presStyleCnt="0">
        <dgm:presLayoutVars>
          <dgm:chMax val="0"/>
          <dgm:chPref val="0"/>
        </dgm:presLayoutVars>
      </dgm:prSet>
      <dgm:spPr/>
    </dgm:pt>
    <dgm:pt modelId="{D8309EF0-011F-4B3E-8D04-17B6BC239217}" type="pres">
      <dgm:prSet presAssocID="{F74D256B-4DFB-4822-BE5C-FB650D652CB5}" presName="Image" presStyleLbl="node1" presStyleIdx="5" presStyleCnt="6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1B9E4B-C5FC-41BC-B413-639E1608F778}" type="pres">
      <dgm:prSet presAssocID="{F74D256B-4DFB-4822-BE5C-FB650D652CB5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FFEC90D-657A-45F0-8280-9664F3BB4BEF}" type="presOf" srcId="{11F9C6AA-FD8C-4E91-8113-75DE7536746B}" destId="{98ED1A49-2ABF-4843-AF1F-9E9FA4CDAA07}" srcOrd="0" destOrd="0" presId="urn:microsoft.com/office/officeart/2008/layout/PictureAccentList"/>
    <dgm:cxn modelId="{705A2114-21A1-4319-A9CC-1EA0C8C9F1CC}" srcId="{D7D68385-5E1A-44C2-A1F0-ECA9F919097D}" destId="{F74D256B-4DFB-4822-BE5C-FB650D652CB5}" srcOrd="5" destOrd="0" parTransId="{36FD6C72-EBB6-4199-8A67-822BDF20FD33}" sibTransId="{2FC1BC6B-8730-4B1B-A9FD-190C255E0E58}"/>
    <dgm:cxn modelId="{0B70031E-7113-44B1-B96B-6908F9FB1509}" type="presOf" srcId="{B6C128E2-A553-4149-A335-926B641CD0A4}" destId="{A206152E-6B0A-4F15-B91D-C57120F207F1}" srcOrd="0" destOrd="0" presId="urn:microsoft.com/office/officeart/2008/layout/PictureAccentList"/>
    <dgm:cxn modelId="{50E35335-10DD-4276-B063-C27625BA32CD}" type="presOf" srcId="{F74D256B-4DFB-4822-BE5C-FB650D652CB5}" destId="{8C1B9E4B-C5FC-41BC-B413-639E1608F778}" srcOrd="0" destOrd="0" presId="urn:microsoft.com/office/officeart/2008/layout/PictureAccentList"/>
    <dgm:cxn modelId="{6AF39C38-B503-47A4-ADD2-9553548A30B4}" srcId="{D7D68385-5E1A-44C2-A1F0-ECA9F919097D}" destId="{B6C128E2-A553-4149-A335-926B641CD0A4}" srcOrd="2" destOrd="0" parTransId="{EEB251D3-1991-4177-BA24-0D2F18FF6FA2}" sibTransId="{EF75B6A0-1EDD-47EF-A627-FF2969251288}"/>
    <dgm:cxn modelId="{C6C0063A-A058-4DEA-B2E6-F6EDCD147332}" srcId="{E27B05AB-24E4-4F13-9D1E-06E62D179BF8}" destId="{D7D68385-5E1A-44C2-A1F0-ECA9F919097D}" srcOrd="0" destOrd="0" parTransId="{2D1B1A43-AE40-4ECD-A7C5-22F037EB500B}" sibTransId="{4DD37D9E-42F4-4FAC-AE6C-56E5FD1C1F3B}"/>
    <dgm:cxn modelId="{C53E166A-8EF3-4621-A15E-9C5E2E8CD14E}" type="presOf" srcId="{C3603690-570E-48A0-BFEA-B1E759B47192}" destId="{A7D892EB-C099-4534-ACCD-58AB7D10B2B0}" srcOrd="0" destOrd="0" presId="urn:microsoft.com/office/officeart/2008/layout/PictureAccentList"/>
    <dgm:cxn modelId="{43FBE44F-3599-45D6-85B7-4688395BC086}" type="presOf" srcId="{14E9C449-5951-4FB2-9535-E13AD6B205FB}" destId="{7D3ECA61-E301-495C-AA79-D589E19E0F1F}" srcOrd="0" destOrd="0" presId="urn:microsoft.com/office/officeart/2008/layout/PictureAccentList"/>
    <dgm:cxn modelId="{8684DC70-8DB3-41E4-864B-F86B454EFE38}" srcId="{D7D68385-5E1A-44C2-A1F0-ECA9F919097D}" destId="{11F9C6AA-FD8C-4E91-8113-75DE7536746B}" srcOrd="0" destOrd="0" parTransId="{F861A859-F6FD-4955-9F21-0858EADE3AD4}" sibTransId="{81CCA349-18EA-4029-B75B-1F9D79D448E7}"/>
    <dgm:cxn modelId="{E1C53B73-B604-48DF-BD10-B42140A63FE1}" type="presOf" srcId="{D7D68385-5E1A-44C2-A1F0-ECA9F919097D}" destId="{2C35D935-F7B9-4018-9D88-A0E20C3620DF}" srcOrd="0" destOrd="0" presId="urn:microsoft.com/office/officeart/2008/layout/PictureAccentList"/>
    <dgm:cxn modelId="{1CABD078-0F8F-427A-82FC-6DD87A66D035}" srcId="{D7D68385-5E1A-44C2-A1F0-ECA9F919097D}" destId="{C3603690-570E-48A0-BFEA-B1E759B47192}" srcOrd="3" destOrd="0" parTransId="{833E1FD4-4D11-4835-9D94-FD0BBEAF37FA}" sibTransId="{9B1B14A0-0E61-4807-9DAC-4211771ED323}"/>
    <dgm:cxn modelId="{B391E3A5-0DD2-4092-BDDA-DCAB1C1559DA}" srcId="{D7D68385-5E1A-44C2-A1F0-ECA9F919097D}" destId="{14E9C449-5951-4FB2-9535-E13AD6B205FB}" srcOrd="4" destOrd="0" parTransId="{3258C530-C534-4543-8E2F-B090C4AFDB46}" sibTransId="{FB7B410A-1377-405E-A296-2A956AA4421C}"/>
    <dgm:cxn modelId="{9D0A81D0-4C20-4EEC-A401-52DBCE2036B2}" srcId="{D7D68385-5E1A-44C2-A1F0-ECA9F919097D}" destId="{7A0EC4F6-3272-48FC-9280-54EEE4E23276}" srcOrd="1" destOrd="0" parTransId="{284FCDF2-C4C7-4720-8653-52412E1CE452}" sibTransId="{15BCE6FE-E9FD-44B6-9E11-89B0BE5E8CD0}"/>
    <dgm:cxn modelId="{FE4198D1-3A1F-4520-B61C-847169159204}" type="presOf" srcId="{E27B05AB-24E4-4F13-9D1E-06E62D179BF8}" destId="{88DC2D62-85C2-48DF-98CB-4CB10D1F5311}" srcOrd="0" destOrd="0" presId="urn:microsoft.com/office/officeart/2008/layout/PictureAccentList"/>
    <dgm:cxn modelId="{A8F477D4-9456-41AC-9B00-6A1810B1CF9C}" type="presOf" srcId="{7A0EC4F6-3272-48FC-9280-54EEE4E23276}" destId="{F9EB40C4-CFA3-4FC1-816A-522CBB8528EF}" srcOrd="0" destOrd="0" presId="urn:microsoft.com/office/officeart/2008/layout/PictureAccentList"/>
    <dgm:cxn modelId="{97BE6C0E-04E9-4302-9B65-4B131293EABB}" type="presParOf" srcId="{88DC2D62-85C2-48DF-98CB-4CB10D1F5311}" destId="{97F2C535-056F-4C06-9370-ADE80C76F8FD}" srcOrd="0" destOrd="0" presId="urn:microsoft.com/office/officeart/2008/layout/PictureAccentList"/>
    <dgm:cxn modelId="{D156BDF5-8E0C-4220-B946-CC82B97C352A}" type="presParOf" srcId="{97F2C535-056F-4C06-9370-ADE80C76F8FD}" destId="{0E63E0DC-DA41-4959-B437-ACED2C2E7295}" srcOrd="0" destOrd="0" presId="urn:microsoft.com/office/officeart/2008/layout/PictureAccentList"/>
    <dgm:cxn modelId="{0D3DE790-2ADC-4B8C-846A-31A35B71C353}" type="presParOf" srcId="{0E63E0DC-DA41-4959-B437-ACED2C2E7295}" destId="{2C35D935-F7B9-4018-9D88-A0E20C3620DF}" srcOrd="0" destOrd="0" presId="urn:microsoft.com/office/officeart/2008/layout/PictureAccentList"/>
    <dgm:cxn modelId="{E899C2D8-9F95-4709-B0F6-A611F4F675F6}" type="presParOf" srcId="{97F2C535-056F-4C06-9370-ADE80C76F8FD}" destId="{65558D3B-E153-4DB4-BB66-AB1110D7A5D8}" srcOrd="1" destOrd="0" presId="urn:microsoft.com/office/officeart/2008/layout/PictureAccentList"/>
    <dgm:cxn modelId="{957E2765-04A6-4AB9-A3F1-D1AEBD6357D4}" type="presParOf" srcId="{65558D3B-E153-4DB4-BB66-AB1110D7A5D8}" destId="{14B214C6-2571-4243-8BB1-931B0BB3D729}" srcOrd="0" destOrd="0" presId="urn:microsoft.com/office/officeart/2008/layout/PictureAccentList"/>
    <dgm:cxn modelId="{5D1950EB-591D-4956-BE3D-715446411BAE}" type="presParOf" srcId="{14B214C6-2571-4243-8BB1-931B0BB3D729}" destId="{745ACD72-5D96-4B01-AD55-4A5C791B31E2}" srcOrd="0" destOrd="0" presId="urn:microsoft.com/office/officeart/2008/layout/PictureAccentList"/>
    <dgm:cxn modelId="{3A57CD61-CA8B-49D7-8932-5946130662EA}" type="presParOf" srcId="{14B214C6-2571-4243-8BB1-931B0BB3D729}" destId="{98ED1A49-2ABF-4843-AF1F-9E9FA4CDAA07}" srcOrd="1" destOrd="0" presId="urn:microsoft.com/office/officeart/2008/layout/PictureAccentList"/>
    <dgm:cxn modelId="{8A9AE236-6AF2-4163-8F56-14336F36ACEA}" type="presParOf" srcId="{65558D3B-E153-4DB4-BB66-AB1110D7A5D8}" destId="{DEA967A4-3189-41C5-A706-811B21A09440}" srcOrd="1" destOrd="0" presId="urn:microsoft.com/office/officeart/2008/layout/PictureAccentList"/>
    <dgm:cxn modelId="{818F484B-7AEF-42D6-9718-BC7CEFDDCF53}" type="presParOf" srcId="{DEA967A4-3189-41C5-A706-811B21A09440}" destId="{F7482138-4CAB-4620-9C60-AD227A4B6115}" srcOrd="0" destOrd="0" presId="urn:microsoft.com/office/officeart/2008/layout/PictureAccentList"/>
    <dgm:cxn modelId="{567E0468-6D4E-4ED4-9232-2156CF657EBD}" type="presParOf" srcId="{DEA967A4-3189-41C5-A706-811B21A09440}" destId="{F9EB40C4-CFA3-4FC1-816A-522CBB8528EF}" srcOrd="1" destOrd="0" presId="urn:microsoft.com/office/officeart/2008/layout/PictureAccentList"/>
    <dgm:cxn modelId="{F97FD49E-ECAA-4D38-ACB0-9B85AFCA7BD0}" type="presParOf" srcId="{65558D3B-E153-4DB4-BB66-AB1110D7A5D8}" destId="{03DD30B0-5CDA-4897-B396-CEC0A8DD2676}" srcOrd="2" destOrd="0" presId="urn:microsoft.com/office/officeart/2008/layout/PictureAccentList"/>
    <dgm:cxn modelId="{735B4BDE-BF95-4FB6-9AB2-6E3BA70765F1}" type="presParOf" srcId="{03DD30B0-5CDA-4897-B396-CEC0A8DD2676}" destId="{F3B2682B-C0ED-41E4-BE4E-02C86359ABFD}" srcOrd="0" destOrd="0" presId="urn:microsoft.com/office/officeart/2008/layout/PictureAccentList"/>
    <dgm:cxn modelId="{D91F1674-D1C2-4514-9F5F-3EE5DD120484}" type="presParOf" srcId="{03DD30B0-5CDA-4897-B396-CEC0A8DD2676}" destId="{A206152E-6B0A-4F15-B91D-C57120F207F1}" srcOrd="1" destOrd="0" presId="urn:microsoft.com/office/officeart/2008/layout/PictureAccentList"/>
    <dgm:cxn modelId="{5F836C81-2971-43C8-946D-63BBC882C1FC}" type="presParOf" srcId="{65558D3B-E153-4DB4-BB66-AB1110D7A5D8}" destId="{EA8BE5BC-402E-4B4C-BF0E-3D60572B632E}" srcOrd="3" destOrd="0" presId="urn:microsoft.com/office/officeart/2008/layout/PictureAccentList"/>
    <dgm:cxn modelId="{14DF9CF2-6A92-457D-9B2B-3E6B51F85BD6}" type="presParOf" srcId="{EA8BE5BC-402E-4B4C-BF0E-3D60572B632E}" destId="{F9353709-ED2D-4D79-B21B-9C356A2816E9}" srcOrd="0" destOrd="0" presId="urn:microsoft.com/office/officeart/2008/layout/PictureAccentList"/>
    <dgm:cxn modelId="{1664DB64-A897-42AB-A0E5-A03B3CDE664A}" type="presParOf" srcId="{EA8BE5BC-402E-4B4C-BF0E-3D60572B632E}" destId="{A7D892EB-C099-4534-ACCD-58AB7D10B2B0}" srcOrd="1" destOrd="0" presId="urn:microsoft.com/office/officeart/2008/layout/PictureAccentList"/>
    <dgm:cxn modelId="{77771C5C-2656-462E-9C52-9C2868995451}" type="presParOf" srcId="{65558D3B-E153-4DB4-BB66-AB1110D7A5D8}" destId="{A5E2DA07-D956-4B85-9130-94C054FAEB65}" srcOrd="4" destOrd="0" presId="urn:microsoft.com/office/officeart/2008/layout/PictureAccentList"/>
    <dgm:cxn modelId="{81A466FC-32C3-46B1-B618-46014428A180}" type="presParOf" srcId="{A5E2DA07-D956-4B85-9130-94C054FAEB65}" destId="{02C1679B-FC56-4D71-A11D-062F16D58334}" srcOrd="0" destOrd="0" presId="urn:microsoft.com/office/officeart/2008/layout/PictureAccentList"/>
    <dgm:cxn modelId="{EC7D7509-73E0-4C9D-BFFE-7D9D90755388}" type="presParOf" srcId="{A5E2DA07-D956-4B85-9130-94C054FAEB65}" destId="{7D3ECA61-E301-495C-AA79-D589E19E0F1F}" srcOrd="1" destOrd="0" presId="urn:microsoft.com/office/officeart/2008/layout/PictureAccentList"/>
    <dgm:cxn modelId="{45EDB0B6-1739-4D47-BE49-C48A171166F4}" type="presParOf" srcId="{65558D3B-E153-4DB4-BB66-AB1110D7A5D8}" destId="{605225C1-AA0A-4CBA-9E10-69F367C376B2}" srcOrd="5" destOrd="0" presId="urn:microsoft.com/office/officeart/2008/layout/PictureAccentList"/>
    <dgm:cxn modelId="{0ED73B2A-7BE7-49F8-B395-0CC0D19E8158}" type="presParOf" srcId="{605225C1-AA0A-4CBA-9E10-69F367C376B2}" destId="{D8309EF0-011F-4B3E-8D04-17B6BC239217}" srcOrd="0" destOrd="0" presId="urn:microsoft.com/office/officeart/2008/layout/PictureAccentList"/>
    <dgm:cxn modelId="{9BDAE670-C863-4F6D-8427-D60DB3DF9176}" type="presParOf" srcId="{605225C1-AA0A-4CBA-9E10-69F367C376B2}" destId="{8C1B9E4B-C5FC-41BC-B413-639E1608F77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72639-DB99-454A-A8F5-82BF7F08465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CC1DD16-0AF9-43E6-A638-8DEE73D76B9E}">
      <dgm:prSet phldrT="[Text]" custT="1"/>
      <dgm:spPr>
        <a:solidFill>
          <a:srgbClr val="0070C0"/>
        </a:solidFill>
      </dgm:spPr>
      <dgm:t>
        <a:bodyPr/>
        <a:lstStyle/>
        <a:p>
          <a:r>
            <a:rPr lang="nl-NL" sz="2400" b="0" i="0" dirty="0"/>
            <a:t>KIVA </a:t>
          </a:r>
          <a:r>
            <a:rPr lang="kk-KZ" sz="2400" b="0" i="0" dirty="0"/>
            <a:t>БУЛЛИНГКЕ ҚАРСЫ БАҒДАРЛАМАСЫНЫҢ ӨЗЕКТІ ТҰСТАРЫ</a:t>
          </a:r>
          <a:endParaRPr lang="fi-FI" sz="2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00122E-5AB8-447D-9570-3A04A175D9C2}" type="parTrans" cxnId="{554FDD2C-755C-47B9-8628-E3999C21A2D6}">
      <dgm:prSet/>
      <dgm:spPr/>
      <dgm:t>
        <a:bodyPr/>
        <a:lstStyle/>
        <a:p>
          <a:endParaRPr lang="fi-FI"/>
        </a:p>
      </dgm:t>
    </dgm:pt>
    <dgm:pt modelId="{DF9F5ECA-0080-4118-BA24-FD35AB079419}" type="sibTrans" cxnId="{554FDD2C-755C-47B9-8628-E3999C21A2D6}">
      <dgm:prSet/>
      <dgm:spPr/>
      <dgm:t>
        <a:bodyPr/>
        <a:lstStyle/>
        <a:p>
          <a:endParaRPr lang="fi-FI"/>
        </a:p>
      </dgm:t>
    </dgm:pt>
    <dgm:pt modelId="{4678610E-36BD-417E-966B-F6F1D3D26B23}">
      <dgm:prSet phldrT="[Text]" custT="1"/>
      <dgm:spPr>
        <a:solidFill>
          <a:srgbClr val="C5E6FF">
            <a:alpha val="89804"/>
          </a:srgbClr>
        </a:solidFill>
      </dgm:spPr>
      <dgm:t>
        <a:bodyPr/>
        <a:lstStyle/>
        <a:p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Бағдарламаға</a:t>
          </a:r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шолу</a:t>
          </a:r>
          <a:endParaRPr lang="fi-FI" sz="28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231EF3-B386-4F05-B772-DB3443A33446}" type="parTrans" cxnId="{8AB64805-1C4B-4D89-B6F1-831D1D158BE0}">
      <dgm:prSet/>
      <dgm:spPr/>
      <dgm:t>
        <a:bodyPr/>
        <a:lstStyle/>
        <a:p>
          <a:endParaRPr lang="fi-FI"/>
        </a:p>
      </dgm:t>
    </dgm:pt>
    <dgm:pt modelId="{D4B90424-9B6A-4234-B898-1DB44C3F32C7}" type="sibTrans" cxnId="{8AB64805-1C4B-4D89-B6F1-831D1D158BE0}">
      <dgm:prSet/>
      <dgm:spPr/>
      <dgm:t>
        <a:bodyPr/>
        <a:lstStyle/>
        <a:p>
          <a:endParaRPr lang="fi-FI"/>
        </a:p>
      </dgm:t>
    </dgm:pt>
    <dgm:pt modelId="{345E5E14-5091-4792-9047-253396293E5D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2800" b="1" dirty="0">
              <a:latin typeface="Calibri" panose="020F0502020204030204" pitchFamily="34" charset="0"/>
              <a:cs typeface="Calibri" panose="020F0502020204030204" pitchFamily="34" charset="0"/>
            </a:rPr>
            <a:t>ӘМБЕБАП ӘРЕКЕТТЕР</a:t>
          </a:r>
          <a:endParaRPr lang="fi-FI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087BDF-009A-44A7-BE4C-9C0AF27BFB0D}" type="parTrans" cxnId="{5AAB03E0-C055-4534-B776-D7790D4E9DE0}">
      <dgm:prSet/>
      <dgm:spPr/>
      <dgm:t>
        <a:bodyPr/>
        <a:lstStyle/>
        <a:p>
          <a:endParaRPr lang="fi-FI"/>
        </a:p>
      </dgm:t>
    </dgm:pt>
    <dgm:pt modelId="{C94292D9-E140-4F63-8267-B41FA6209A9B}" type="sibTrans" cxnId="{5AAB03E0-C055-4534-B776-D7790D4E9DE0}">
      <dgm:prSet/>
      <dgm:spPr/>
      <dgm:t>
        <a:bodyPr/>
        <a:lstStyle/>
        <a:p>
          <a:endParaRPr lang="fi-FI"/>
        </a:p>
      </dgm:t>
    </dgm:pt>
    <dgm:pt modelId="{03D50DA2-AEB1-4208-86EE-A7A65A20B495}">
      <dgm:prSet phldrT="[Text]" custT="1"/>
      <dgm:spPr>
        <a:solidFill>
          <a:srgbClr val="0070C0"/>
        </a:solidFill>
      </dgm:spPr>
      <dgm:t>
        <a:bodyPr/>
        <a:lstStyle/>
        <a:p>
          <a:r>
            <a:rPr lang="kk-KZ" sz="2800" b="1" dirty="0">
              <a:latin typeface="Calibri" panose="020F0502020204030204" pitchFamily="34" charset="0"/>
              <a:cs typeface="Calibri" panose="020F0502020204030204" pitchFamily="34" charset="0"/>
            </a:rPr>
            <a:t>АРНАЙЫ ӘРЕКЕТТЕР</a:t>
          </a:r>
          <a:endParaRPr lang="fi-FI" sz="2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17BC80-57FC-40EE-8495-A014D9FE159B}" type="parTrans" cxnId="{1CD4F4E0-5EFB-4C2F-BD27-935A17682808}">
      <dgm:prSet/>
      <dgm:spPr/>
      <dgm:t>
        <a:bodyPr/>
        <a:lstStyle/>
        <a:p>
          <a:endParaRPr lang="fi-FI"/>
        </a:p>
      </dgm:t>
    </dgm:pt>
    <dgm:pt modelId="{4DFD52E8-2102-45CA-AF80-3C5571A4C60C}" type="sibTrans" cxnId="{1CD4F4E0-5EFB-4C2F-BD27-935A17682808}">
      <dgm:prSet/>
      <dgm:spPr/>
      <dgm:t>
        <a:bodyPr/>
        <a:lstStyle/>
        <a:p>
          <a:endParaRPr lang="fi-FI"/>
        </a:p>
      </dgm:t>
    </dgm:pt>
    <dgm:pt modelId="{6DC242F3-1147-445C-9503-A550929799CF}">
      <dgm:prSet phldrT="[Text]" custT="1"/>
      <dgm:spPr>
        <a:solidFill>
          <a:srgbClr val="C5E6FF">
            <a:alpha val="89804"/>
          </a:srgbClr>
        </a:solidFill>
      </dgm:spPr>
      <dgm:t>
        <a:bodyPr/>
        <a:lstStyle/>
        <a:p>
          <a:r>
            <a:rPr lang="kk-KZ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Буллингтің жеке кейстерімен күресу</a:t>
          </a:r>
          <a:endParaRPr lang="fi-FI" sz="28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369EEE-63FD-40B8-8173-C78490EC2211}" type="parTrans" cxnId="{A19DCEDB-16B6-4AE1-A22A-2A58B0722007}">
      <dgm:prSet/>
      <dgm:spPr/>
      <dgm:t>
        <a:bodyPr/>
        <a:lstStyle/>
        <a:p>
          <a:endParaRPr lang="fi-FI"/>
        </a:p>
      </dgm:t>
    </dgm:pt>
    <dgm:pt modelId="{8D383DB0-FEF6-48CF-AA78-B1875B8D285B}" type="sibTrans" cxnId="{A19DCEDB-16B6-4AE1-A22A-2A58B0722007}">
      <dgm:prSet/>
      <dgm:spPr/>
      <dgm:t>
        <a:bodyPr/>
        <a:lstStyle/>
        <a:p>
          <a:endParaRPr lang="fi-FI"/>
        </a:p>
      </dgm:t>
    </dgm:pt>
    <dgm:pt modelId="{BE053B57-CF2B-4E2E-ADF9-CC0F256B995A}">
      <dgm:prSet phldrT="[Text]" custT="1"/>
      <dgm:spPr>
        <a:solidFill>
          <a:srgbClr val="C5E6FF">
            <a:alpha val="89804"/>
          </a:srgbClr>
        </a:solidFill>
      </dgm:spPr>
      <dgm:t>
        <a:bodyPr/>
        <a:lstStyle/>
        <a:p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Әмбебап</a:t>
          </a:r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әрекеттерге</a:t>
          </a:r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шолу</a:t>
          </a:r>
          <a:endParaRPr lang="fi-FI" sz="28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859F42-2929-4A14-89D1-E57899728D70}" type="sibTrans" cxnId="{C4A1C38B-E16C-4921-BB72-EAB585B44DBD}">
      <dgm:prSet/>
      <dgm:spPr/>
      <dgm:t>
        <a:bodyPr/>
        <a:lstStyle/>
        <a:p>
          <a:endParaRPr lang="fi-FI"/>
        </a:p>
      </dgm:t>
    </dgm:pt>
    <dgm:pt modelId="{A615B50C-D946-4B74-A615-A4EAD26AD678}" type="parTrans" cxnId="{C4A1C38B-E16C-4921-BB72-EAB585B44DBD}">
      <dgm:prSet/>
      <dgm:spPr/>
      <dgm:t>
        <a:bodyPr/>
        <a:lstStyle/>
        <a:p>
          <a:endParaRPr lang="fi-FI"/>
        </a:p>
      </dgm:t>
    </dgm:pt>
    <dgm:pt modelId="{503CE8F6-D726-4158-9015-6954D2F807CB}">
      <dgm:prSet phldrT="[Text]" custT="1"/>
      <dgm:spPr>
        <a:solidFill>
          <a:srgbClr val="C5E6FF">
            <a:alpha val="89804"/>
          </a:srgbClr>
        </a:solidFill>
      </dgm:spPr>
      <dgm:t>
        <a:bodyPr/>
        <a:lstStyle/>
        <a:p>
          <a:r>
            <a:rPr lang="nl-NL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KiVa</a:t>
          </a:r>
          <a:r>
            <a:rPr lang="kk-KZ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сабақтары</a:t>
          </a:r>
          <a:endParaRPr lang="fi-FI" sz="28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E15678-A0EB-4DF6-83EC-17901FBF81BA}" type="parTrans" cxnId="{6F8D80C1-1D24-400C-BDFE-7D81B503F7CB}">
      <dgm:prSet/>
      <dgm:spPr/>
      <dgm:t>
        <a:bodyPr/>
        <a:lstStyle/>
        <a:p>
          <a:endParaRPr lang="fi-FI"/>
        </a:p>
      </dgm:t>
    </dgm:pt>
    <dgm:pt modelId="{E3E7A0C9-06D0-40A8-B282-B9239C495F7B}" type="sibTrans" cxnId="{6F8D80C1-1D24-400C-BDFE-7D81B503F7CB}">
      <dgm:prSet/>
      <dgm:spPr/>
      <dgm:t>
        <a:bodyPr/>
        <a:lstStyle/>
        <a:p>
          <a:endParaRPr lang="fi-FI"/>
        </a:p>
      </dgm:t>
    </dgm:pt>
    <dgm:pt modelId="{2EFA1B43-B3F6-4461-9E34-685CAA4980CB}">
      <dgm:prSet phldrT="[Text]" custT="1"/>
      <dgm:spPr>
        <a:solidFill>
          <a:srgbClr val="C5E6FF">
            <a:alpha val="89804"/>
          </a:srgbClr>
        </a:solidFill>
      </dgm:spPr>
      <dgm:t>
        <a:bodyPr/>
        <a:lstStyle/>
        <a:p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Нұсқаулықтардың</a:t>
          </a:r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өзекті</a:t>
          </a:r>
          <a:r>
            <a: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тұстары</a:t>
          </a:r>
          <a:endParaRPr lang="fi-FI" sz="28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E7F1E4-0641-44D4-BBC5-A2B9D9DCDD80}" type="parTrans" cxnId="{051F7661-9282-46DB-819C-728EEA3737D6}">
      <dgm:prSet/>
      <dgm:spPr/>
      <dgm:t>
        <a:bodyPr/>
        <a:lstStyle/>
        <a:p>
          <a:endParaRPr lang="en-US"/>
        </a:p>
      </dgm:t>
    </dgm:pt>
    <dgm:pt modelId="{31D97071-97D7-449C-99D2-DAD8C34F393E}" type="sibTrans" cxnId="{051F7661-9282-46DB-819C-728EEA3737D6}">
      <dgm:prSet/>
      <dgm:spPr/>
      <dgm:t>
        <a:bodyPr/>
        <a:lstStyle/>
        <a:p>
          <a:endParaRPr lang="en-US"/>
        </a:p>
      </dgm:t>
    </dgm:pt>
    <dgm:pt modelId="{466E2FC6-3212-43B0-8B52-C3D199C6C473}" type="pres">
      <dgm:prSet presAssocID="{B3D72639-DB99-454A-A8F5-82BF7F084657}" presName="Name0" presStyleCnt="0">
        <dgm:presLayoutVars>
          <dgm:dir/>
          <dgm:animLvl val="lvl"/>
          <dgm:resizeHandles val="exact"/>
        </dgm:presLayoutVars>
      </dgm:prSet>
      <dgm:spPr/>
    </dgm:pt>
    <dgm:pt modelId="{C250041E-EA68-4ACA-98A2-073B4D6C11E1}" type="pres">
      <dgm:prSet presAssocID="{2CC1DD16-0AF9-43E6-A638-8DEE73D76B9E}" presName="linNode" presStyleCnt="0"/>
      <dgm:spPr/>
    </dgm:pt>
    <dgm:pt modelId="{FAD05DA0-3F0D-4C43-AC70-05288C215CF1}" type="pres">
      <dgm:prSet presAssocID="{2CC1DD16-0AF9-43E6-A638-8DEE73D76B9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3A72F8B-C6DD-43BE-A5D2-07A2F3884B8A}" type="pres">
      <dgm:prSet presAssocID="{2CC1DD16-0AF9-43E6-A638-8DEE73D76B9E}" presName="descendantText" presStyleLbl="alignAccFollowNode1" presStyleIdx="0" presStyleCnt="3">
        <dgm:presLayoutVars>
          <dgm:bulletEnabled val="1"/>
        </dgm:presLayoutVars>
      </dgm:prSet>
      <dgm:spPr/>
    </dgm:pt>
    <dgm:pt modelId="{5899B675-B275-4835-945B-9319C550197C}" type="pres">
      <dgm:prSet presAssocID="{DF9F5ECA-0080-4118-BA24-FD35AB079419}" presName="sp" presStyleCnt="0"/>
      <dgm:spPr/>
    </dgm:pt>
    <dgm:pt modelId="{DFEDA9A6-F0A4-4379-9893-8BFAB6C64C0E}" type="pres">
      <dgm:prSet presAssocID="{345E5E14-5091-4792-9047-253396293E5D}" presName="linNode" presStyleCnt="0"/>
      <dgm:spPr/>
    </dgm:pt>
    <dgm:pt modelId="{C1C3875B-309F-45CF-9FD6-D5B93F83D68E}" type="pres">
      <dgm:prSet presAssocID="{345E5E14-5091-4792-9047-253396293E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5E61919-0149-4C0F-A9FF-061A4351567D}" type="pres">
      <dgm:prSet presAssocID="{345E5E14-5091-4792-9047-253396293E5D}" presName="descendantText" presStyleLbl="alignAccFollowNode1" presStyleIdx="1" presStyleCnt="3" custScaleY="117563">
        <dgm:presLayoutVars>
          <dgm:bulletEnabled val="1"/>
        </dgm:presLayoutVars>
      </dgm:prSet>
      <dgm:spPr/>
    </dgm:pt>
    <dgm:pt modelId="{54104686-0F2F-4937-BB44-4B672BAEEC10}" type="pres">
      <dgm:prSet presAssocID="{C94292D9-E140-4F63-8267-B41FA6209A9B}" presName="sp" presStyleCnt="0"/>
      <dgm:spPr/>
    </dgm:pt>
    <dgm:pt modelId="{4F022F7A-137E-4198-BA6E-6C356853A9BD}" type="pres">
      <dgm:prSet presAssocID="{03D50DA2-AEB1-4208-86EE-A7A65A20B495}" presName="linNode" presStyleCnt="0"/>
      <dgm:spPr/>
    </dgm:pt>
    <dgm:pt modelId="{B1B4317B-FEBA-4F67-BC72-9CF7C0C168F0}" type="pres">
      <dgm:prSet presAssocID="{03D50DA2-AEB1-4208-86EE-A7A65A20B495}" presName="parentText" presStyleLbl="node1" presStyleIdx="2" presStyleCnt="3" custLinFactNeighborX="-326">
        <dgm:presLayoutVars>
          <dgm:chMax val="1"/>
          <dgm:bulletEnabled val="1"/>
        </dgm:presLayoutVars>
      </dgm:prSet>
      <dgm:spPr/>
    </dgm:pt>
    <dgm:pt modelId="{AB6E5DA5-F9D9-45C7-896D-5BBA88A0C5B2}" type="pres">
      <dgm:prSet presAssocID="{03D50DA2-AEB1-4208-86EE-A7A65A20B495}" presName="descendantText" presStyleLbl="alignAccFollowNode1" presStyleIdx="2" presStyleCnt="3" custScaleY="109748">
        <dgm:presLayoutVars>
          <dgm:bulletEnabled val="1"/>
        </dgm:presLayoutVars>
      </dgm:prSet>
      <dgm:spPr/>
    </dgm:pt>
  </dgm:ptLst>
  <dgm:cxnLst>
    <dgm:cxn modelId="{8AB64805-1C4B-4D89-B6F1-831D1D158BE0}" srcId="{2CC1DD16-0AF9-43E6-A638-8DEE73D76B9E}" destId="{4678610E-36BD-417E-966B-F6F1D3D26B23}" srcOrd="0" destOrd="0" parTransId="{7F231EF3-B386-4F05-B772-DB3443A33446}" sibTransId="{D4B90424-9B6A-4234-B898-1DB44C3F32C7}"/>
    <dgm:cxn modelId="{0FD94B0A-95F2-4693-92A6-08833026BCB1}" type="presOf" srcId="{4678610E-36BD-417E-966B-F6F1D3D26B23}" destId="{F3A72F8B-C6DD-43BE-A5D2-07A2F3884B8A}" srcOrd="0" destOrd="0" presId="urn:microsoft.com/office/officeart/2005/8/layout/vList5"/>
    <dgm:cxn modelId="{1C357D23-F793-42C3-B900-52BCF3CAB42D}" type="presOf" srcId="{2CC1DD16-0AF9-43E6-A638-8DEE73D76B9E}" destId="{FAD05DA0-3F0D-4C43-AC70-05288C215CF1}" srcOrd="0" destOrd="0" presId="urn:microsoft.com/office/officeart/2005/8/layout/vList5"/>
    <dgm:cxn modelId="{554FDD2C-755C-47B9-8628-E3999C21A2D6}" srcId="{B3D72639-DB99-454A-A8F5-82BF7F084657}" destId="{2CC1DD16-0AF9-43E6-A638-8DEE73D76B9E}" srcOrd="0" destOrd="0" parTransId="{D300122E-5AB8-447D-9570-3A04A175D9C2}" sibTransId="{DF9F5ECA-0080-4118-BA24-FD35AB079419}"/>
    <dgm:cxn modelId="{BCC85F37-7DE8-4426-B581-3EA4BD36C8D6}" type="presOf" srcId="{345E5E14-5091-4792-9047-253396293E5D}" destId="{C1C3875B-309F-45CF-9FD6-D5B93F83D68E}" srcOrd="0" destOrd="0" presId="urn:microsoft.com/office/officeart/2005/8/layout/vList5"/>
    <dgm:cxn modelId="{051F7661-9282-46DB-819C-728EEA3737D6}" srcId="{345E5E14-5091-4792-9047-253396293E5D}" destId="{2EFA1B43-B3F6-4461-9E34-685CAA4980CB}" srcOrd="2" destOrd="0" parTransId="{A1E7F1E4-0641-44D4-BBC5-A2B9D9DCDD80}" sibTransId="{31D97071-97D7-449C-99D2-DAD8C34F393E}"/>
    <dgm:cxn modelId="{45068C74-43C1-4368-BCF7-A9861695C22A}" type="presOf" srcId="{503CE8F6-D726-4158-9015-6954D2F807CB}" destId="{D5E61919-0149-4C0F-A9FF-061A4351567D}" srcOrd="0" destOrd="1" presId="urn:microsoft.com/office/officeart/2005/8/layout/vList5"/>
    <dgm:cxn modelId="{CCDC5C89-173E-4A34-9A0C-3326C2852657}" type="presOf" srcId="{BE053B57-CF2B-4E2E-ADF9-CC0F256B995A}" destId="{D5E61919-0149-4C0F-A9FF-061A4351567D}" srcOrd="0" destOrd="0" presId="urn:microsoft.com/office/officeart/2005/8/layout/vList5"/>
    <dgm:cxn modelId="{C4A1C38B-E16C-4921-BB72-EAB585B44DBD}" srcId="{345E5E14-5091-4792-9047-253396293E5D}" destId="{BE053B57-CF2B-4E2E-ADF9-CC0F256B995A}" srcOrd="0" destOrd="0" parTransId="{A615B50C-D946-4B74-A615-A4EAD26AD678}" sibTransId="{0E859F42-2929-4A14-89D1-E57899728D70}"/>
    <dgm:cxn modelId="{87EFC194-F1EC-4FD3-8512-0A36BE54E3E1}" type="presOf" srcId="{03D50DA2-AEB1-4208-86EE-A7A65A20B495}" destId="{B1B4317B-FEBA-4F67-BC72-9CF7C0C168F0}" srcOrd="0" destOrd="0" presId="urn:microsoft.com/office/officeart/2005/8/layout/vList5"/>
    <dgm:cxn modelId="{6F8D80C1-1D24-400C-BDFE-7D81B503F7CB}" srcId="{345E5E14-5091-4792-9047-253396293E5D}" destId="{503CE8F6-D726-4158-9015-6954D2F807CB}" srcOrd="1" destOrd="0" parTransId="{ECE15678-A0EB-4DF6-83EC-17901FBF81BA}" sibTransId="{E3E7A0C9-06D0-40A8-B282-B9239C495F7B}"/>
    <dgm:cxn modelId="{AC556EC3-EC34-4B58-B62E-12D3BD99B3BF}" type="presOf" srcId="{B3D72639-DB99-454A-A8F5-82BF7F084657}" destId="{466E2FC6-3212-43B0-8B52-C3D199C6C473}" srcOrd="0" destOrd="0" presId="urn:microsoft.com/office/officeart/2005/8/layout/vList5"/>
    <dgm:cxn modelId="{A19DCEDB-16B6-4AE1-A22A-2A58B0722007}" srcId="{03D50DA2-AEB1-4208-86EE-A7A65A20B495}" destId="{6DC242F3-1147-445C-9503-A550929799CF}" srcOrd="0" destOrd="0" parTransId="{96369EEE-63FD-40B8-8173-C78490EC2211}" sibTransId="{8D383DB0-FEF6-48CF-AA78-B1875B8D285B}"/>
    <dgm:cxn modelId="{D98DD7DC-F1B8-49B6-8BDA-B035C646ACF7}" type="presOf" srcId="{2EFA1B43-B3F6-4461-9E34-685CAA4980CB}" destId="{D5E61919-0149-4C0F-A9FF-061A4351567D}" srcOrd="0" destOrd="2" presId="urn:microsoft.com/office/officeart/2005/8/layout/vList5"/>
    <dgm:cxn modelId="{5AAB03E0-C055-4534-B776-D7790D4E9DE0}" srcId="{B3D72639-DB99-454A-A8F5-82BF7F084657}" destId="{345E5E14-5091-4792-9047-253396293E5D}" srcOrd="1" destOrd="0" parTransId="{93087BDF-009A-44A7-BE4C-9C0AF27BFB0D}" sibTransId="{C94292D9-E140-4F63-8267-B41FA6209A9B}"/>
    <dgm:cxn modelId="{1CD4F4E0-5EFB-4C2F-BD27-935A17682808}" srcId="{B3D72639-DB99-454A-A8F5-82BF7F084657}" destId="{03D50DA2-AEB1-4208-86EE-A7A65A20B495}" srcOrd="2" destOrd="0" parTransId="{F517BC80-57FC-40EE-8495-A014D9FE159B}" sibTransId="{4DFD52E8-2102-45CA-AF80-3C5571A4C60C}"/>
    <dgm:cxn modelId="{2600AAE2-5898-4541-AA3D-C4A8C223859F}" type="presOf" srcId="{6DC242F3-1147-445C-9503-A550929799CF}" destId="{AB6E5DA5-F9D9-45C7-896D-5BBA88A0C5B2}" srcOrd="0" destOrd="0" presId="urn:microsoft.com/office/officeart/2005/8/layout/vList5"/>
    <dgm:cxn modelId="{B9A6FA02-F458-4179-9625-41158FD82E36}" type="presParOf" srcId="{466E2FC6-3212-43B0-8B52-C3D199C6C473}" destId="{C250041E-EA68-4ACA-98A2-073B4D6C11E1}" srcOrd="0" destOrd="0" presId="urn:microsoft.com/office/officeart/2005/8/layout/vList5"/>
    <dgm:cxn modelId="{64634BF5-A895-4F35-80B6-C8F21FDD0A75}" type="presParOf" srcId="{C250041E-EA68-4ACA-98A2-073B4D6C11E1}" destId="{FAD05DA0-3F0D-4C43-AC70-05288C215CF1}" srcOrd="0" destOrd="0" presId="urn:microsoft.com/office/officeart/2005/8/layout/vList5"/>
    <dgm:cxn modelId="{D1CA1817-FB83-4DCC-BA04-A6572F7D97C4}" type="presParOf" srcId="{C250041E-EA68-4ACA-98A2-073B4D6C11E1}" destId="{F3A72F8B-C6DD-43BE-A5D2-07A2F3884B8A}" srcOrd="1" destOrd="0" presId="urn:microsoft.com/office/officeart/2005/8/layout/vList5"/>
    <dgm:cxn modelId="{C30E8DA7-A43C-45A0-9D11-A6D6461FC387}" type="presParOf" srcId="{466E2FC6-3212-43B0-8B52-C3D199C6C473}" destId="{5899B675-B275-4835-945B-9319C550197C}" srcOrd="1" destOrd="0" presId="urn:microsoft.com/office/officeart/2005/8/layout/vList5"/>
    <dgm:cxn modelId="{F525D308-376B-42FE-AC40-1B1F09F94366}" type="presParOf" srcId="{466E2FC6-3212-43B0-8B52-C3D199C6C473}" destId="{DFEDA9A6-F0A4-4379-9893-8BFAB6C64C0E}" srcOrd="2" destOrd="0" presId="urn:microsoft.com/office/officeart/2005/8/layout/vList5"/>
    <dgm:cxn modelId="{05800F57-1B12-47D6-8952-26C9DA61A79A}" type="presParOf" srcId="{DFEDA9A6-F0A4-4379-9893-8BFAB6C64C0E}" destId="{C1C3875B-309F-45CF-9FD6-D5B93F83D68E}" srcOrd="0" destOrd="0" presId="urn:microsoft.com/office/officeart/2005/8/layout/vList5"/>
    <dgm:cxn modelId="{6DDBC479-AA6B-4CEF-A2BB-CB1198FCC4CA}" type="presParOf" srcId="{DFEDA9A6-F0A4-4379-9893-8BFAB6C64C0E}" destId="{D5E61919-0149-4C0F-A9FF-061A4351567D}" srcOrd="1" destOrd="0" presId="urn:microsoft.com/office/officeart/2005/8/layout/vList5"/>
    <dgm:cxn modelId="{20564EFE-6480-4185-8F5A-B3538E24B8EA}" type="presParOf" srcId="{466E2FC6-3212-43B0-8B52-C3D199C6C473}" destId="{54104686-0F2F-4937-BB44-4B672BAEEC10}" srcOrd="3" destOrd="0" presId="urn:microsoft.com/office/officeart/2005/8/layout/vList5"/>
    <dgm:cxn modelId="{1DEC0633-EF64-4075-BB23-1747BF8FCACE}" type="presParOf" srcId="{466E2FC6-3212-43B0-8B52-C3D199C6C473}" destId="{4F022F7A-137E-4198-BA6E-6C356853A9BD}" srcOrd="4" destOrd="0" presId="urn:microsoft.com/office/officeart/2005/8/layout/vList5"/>
    <dgm:cxn modelId="{5461329B-6129-4F35-82A6-2D85F713237D}" type="presParOf" srcId="{4F022F7A-137E-4198-BA6E-6C356853A9BD}" destId="{B1B4317B-FEBA-4F67-BC72-9CF7C0C168F0}" srcOrd="0" destOrd="0" presId="urn:microsoft.com/office/officeart/2005/8/layout/vList5"/>
    <dgm:cxn modelId="{96B4D4B2-04B7-4187-BEC7-D8C4C7296156}" type="presParOf" srcId="{4F022F7A-137E-4198-BA6E-6C356853A9BD}" destId="{AB6E5DA5-F9D9-45C7-896D-5BBA88A0C5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A9192-AB7E-42E3-A371-CD2AFB0A0070}">
      <dsp:nvSpPr>
        <dsp:cNvPr id="0" name=""/>
        <dsp:cNvSpPr/>
      </dsp:nvSpPr>
      <dsp:spPr>
        <a:xfrm>
          <a:off x="2664" y="745585"/>
          <a:ext cx="2597919" cy="79318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>
              <a:latin typeface="Calibri"/>
              <a:cs typeface="Calibri"/>
            </a:rPr>
            <a:t>ӘМБЕБАП</a:t>
          </a:r>
          <a:r>
            <a:rPr lang="ru-RU" sz="1900" b="1" kern="1200" dirty="0">
              <a:latin typeface="Calibri"/>
              <a:cs typeface="Calibri"/>
            </a:rPr>
            <a:t> </a:t>
          </a:r>
          <a:r>
            <a:rPr lang="ru-RU" sz="1900" b="1" kern="1200" dirty="0" err="1">
              <a:latin typeface="Calibri"/>
              <a:cs typeface="Calibri"/>
            </a:rPr>
            <a:t>ӘРЕКЕТТЕР</a:t>
          </a:r>
          <a:endParaRPr lang="ru-RU" sz="1900" b="1" kern="1200" dirty="0">
            <a:latin typeface="Calibri"/>
            <a:cs typeface="Calibri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/>
            <a:t>Алдын-алу</a:t>
          </a:r>
          <a:endParaRPr lang="ru-RU" sz="1900" b="1" kern="1200" dirty="0"/>
        </a:p>
      </dsp:txBody>
      <dsp:txXfrm>
        <a:off x="2664" y="745585"/>
        <a:ext cx="2597919" cy="793183"/>
      </dsp:txXfrm>
    </dsp:sp>
    <dsp:sp modelId="{6293FD8A-6E45-4861-A668-6DA1FC256818}">
      <dsp:nvSpPr>
        <dsp:cNvPr id="0" name=""/>
        <dsp:cNvSpPr/>
      </dsp:nvSpPr>
      <dsp:spPr>
        <a:xfrm>
          <a:off x="2664" y="1538768"/>
          <a:ext cx="2597919" cy="31293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noProof="0" dirty="0">
              <a:latin typeface="+mn-lt"/>
              <a:cs typeface="Calibri" panose="020F0502020204030204" pitchFamily="34" charset="0"/>
            </a:rPr>
            <a:t>Қызметкерлер жиналысы</a:t>
          </a:r>
          <a:endParaRPr lang="ru-RU" sz="16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Ата-аналар</a:t>
          </a:r>
          <a:r>
            <a:rPr lang="ru-RU" sz="1800" kern="1200" dirty="0"/>
            <a:t> </a:t>
          </a:r>
          <a:r>
            <a:rPr lang="ru-RU" sz="1800" kern="1200" dirty="0" err="1"/>
            <a:t>жиналысы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Символдар </a:t>
          </a:r>
          <a:r>
            <a:rPr lang="ru-RU" sz="1800" kern="1200" dirty="0"/>
            <a:t>(</a:t>
          </a:r>
          <a:r>
            <a:rPr lang="ru-RU" sz="1800" kern="1200" dirty="0" err="1"/>
            <a:t>постерлер</a:t>
          </a:r>
          <a:r>
            <a:rPr lang="ru-RU" sz="1800" kern="1200" dirty="0"/>
            <a:t> мен </a:t>
          </a:r>
          <a:r>
            <a:rPr lang="ru-RU" sz="1800" kern="1200" dirty="0" err="1"/>
            <a:t>кеудешелер</a:t>
          </a:r>
          <a:r>
            <a:rPr lang="ru-RU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KiVa</a:t>
          </a:r>
          <a:r>
            <a:rPr lang="kk-KZ" sz="1800" kern="1200" dirty="0"/>
            <a:t> оқу бағдарламасы</a:t>
          </a:r>
          <a:r>
            <a:rPr lang="en-US" sz="1800" kern="1200" dirty="0"/>
            <a:t> </a:t>
          </a:r>
          <a:r>
            <a:rPr lang="en-US" sz="1600" i="1" kern="1200" dirty="0"/>
            <a:t>(</a:t>
          </a:r>
          <a:r>
            <a:rPr lang="kk-KZ" sz="1600" i="1" kern="1200" dirty="0"/>
            <a:t>оқушыларға арналған сабақтар</a:t>
          </a:r>
          <a:r>
            <a:rPr lang="ru-RU" sz="1600" i="1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/>
            <a:t>Pulmikas</a:t>
          </a:r>
          <a:r>
            <a:rPr lang="kk-KZ" sz="1800" kern="1200" dirty="0"/>
            <a:t> ойыны</a:t>
          </a:r>
          <a:endParaRPr lang="ru-RU" sz="1800" kern="1200" dirty="0"/>
        </a:p>
      </dsp:txBody>
      <dsp:txXfrm>
        <a:off x="2664" y="1538768"/>
        <a:ext cx="2597919" cy="3129300"/>
      </dsp:txXfrm>
    </dsp:sp>
    <dsp:sp modelId="{C89EA3A5-2EB5-4638-BD99-5142BDD02176}">
      <dsp:nvSpPr>
        <dsp:cNvPr id="0" name=""/>
        <dsp:cNvSpPr/>
      </dsp:nvSpPr>
      <dsp:spPr>
        <a:xfrm>
          <a:off x="2964292" y="745585"/>
          <a:ext cx="2597919" cy="79318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АРНАЙЫ ӘРЕКЕТТЕР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 err="1"/>
            <a:t>Араласу</a:t>
          </a:r>
          <a:endParaRPr lang="ru-RU" sz="1900" b="1" kern="1200" dirty="0"/>
        </a:p>
      </dsp:txBody>
      <dsp:txXfrm>
        <a:off x="2964292" y="745585"/>
        <a:ext cx="2597919" cy="793183"/>
      </dsp:txXfrm>
    </dsp:sp>
    <dsp:sp modelId="{12BB39D1-28E0-418D-8426-A38FEC89A6E7}">
      <dsp:nvSpPr>
        <dsp:cNvPr id="0" name=""/>
        <dsp:cNvSpPr/>
      </dsp:nvSpPr>
      <dsp:spPr>
        <a:xfrm>
          <a:off x="2964292" y="1538768"/>
          <a:ext cx="2597919" cy="31293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Мектептің </a:t>
          </a:r>
          <a:r>
            <a:rPr lang="en-US" sz="1800" kern="1200" dirty="0" err="1"/>
            <a:t>KiVa</a:t>
          </a:r>
          <a:r>
            <a:rPr lang="kk-KZ" sz="1800" kern="1200" dirty="0"/>
            <a:t> тобы буллинг жағдайларын шешеді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800" kern="1200" dirty="0"/>
            <a:t>Куратордың жұмысы</a:t>
          </a:r>
          <a:endParaRPr lang="ru-RU" sz="1800" kern="1200" dirty="0"/>
        </a:p>
      </dsp:txBody>
      <dsp:txXfrm>
        <a:off x="2964292" y="1538768"/>
        <a:ext cx="2597919" cy="3129300"/>
      </dsp:txXfrm>
    </dsp:sp>
    <dsp:sp modelId="{A8E1EC7D-74AC-4356-B37D-1C00F48D5EA3}">
      <dsp:nvSpPr>
        <dsp:cNvPr id="0" name=""/>
        <dsp:cNvSpPr/>
      </dsp:nvSpPr>
      <dsp:spPr>
        <a:xfrm>
          <a:off x="5925920" y="745585"/>
          <a:ext cx="2597919" cy="793183"/>
        </a:xfrm>
        <a:prstGeom prst="rect">
          <a:avLst/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/>
            <a:t>МОНИТОРИНГ</a:t>
          </a:r>
          <a:endParaRPr lang="ru-RU" sz="1900" b="1" kern="1200" dirty="0"/>
        </a:p>
      </dsp:txBody>
      <dsp:txXfrm>
        <a:off x="5925920" y="745585"/>
        <a:ext cx="2597919" cy="793183"/>
      </dsp:txXfrm>
    </dsp:sp>
    <dsp:sp modelId="{03D67744-DD42-45D3-AC97-77A892C69603}">
      <dsp:nvSpPr>
        <dsp:cNvPr id="0" name=""/>
        <dsp:cNvSpPr/>
      </dsp:nvSpPr>
      <dsp:spPr>
        <a:xfrm>
          <a:off x="5925920" y="1538768"/>
          <a:ext cx="2597919" cy="31293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Оқушылар</a:t>
          </a:r>
          <a:r>
            <a:rPr lang="ru-RU" sz="1800" kern="1200" dirty="0"/>
            <a:t> мен </a:t>
          </a:r>
          <a:r>
            <a:rPr lang="ru-RU" sz="1800" kern="1200" dirty="0" err="1"/>
            <a:t>мектеп</a:t>
          </a:r>
          <a:r>
            <a:rPr lang="ru-RU" sz="1800" kern="1200" dirty="0"/>
            <a:t> </a:t>
          </a:r>
          <a:r>
            <a:rPr lang="ru-RU" sz="1800" kern="1200" dirty="0" err="1"/>
            <a:t>қызметкерлеріне</a:t>
          </a:r>
          <a:r>
            <a:rPr lang="ru-RU" sz="1800" kern="1200" dirty="0"/>
            <a:t> </a:t>
          </a:r>
          <a:r>
            <a:rPr lang="ru-RU" sz="1800" kern="1200" dirty="0" err="1"/>
            <a:t>арналған</a:t>
          </a:r>
          <a:r>
            <a:rPr lang="ru-RU" sz="1800" kern="1200" dirty="0"/>
            <a:t> </a:t>
          </a:r>
          <a:r>
            <a:rPr lang="ru-RU" sz="1800" kern="1200" dirty="0" err="1"/>
            <a:t>жыл</a:t>
          </a:r>
          <a:r>
            <a:rPr lang="ru-RU" sz="1800" kern="1200" dirty="0"/>
            <a:t> </a:t>
          </a:r>
          <a:r>
            <a:rPr lang="ru-RU" sz="1800" kern="1200" dirty="0" err="1"/>
            <a:t>сайынғы</a:t>
          </a:r>
          <a:r>
            <a:rPr lang="ru-RU" sz="1800" kern="1200" dirty="0"/>
            <a:t> онлайн </a:t>
          </a:r>
          <a:r>
            <a:rPr lang="ru-RU" sz="1800" kern="1200" dirty="0" err="1"/>
            <a:t>сауалнама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 err="1"/>
            <a:t>Сауалнама</a:t>
          </a:r>
          <a:r>
            <a:rPr lang="ru-RU" sz="1800" kern="1200" dirty="0"/>
            <a:t> </a:t>
          </a:r>
          <a:r>
            <a:rPr lang="ru-RU" sz="1800" kern="1200" dirty="0" err="1"/>
            <a:t>қорытындысы</a:t>
          </a:r>
          <a:r>
            <a:rPr lang="ru-RU" sz="1800" kern="1200" dirty="0"/>
            <a:t> </a:t>
          </a:r>
          <a:r>
            <a:rPr lang="ru-RU" sz="1800" kern="1200" dirty="0" err="1"/>
            <a:t>бойынша</a:t>
          </a:r>
          <a:r>
            <a:rPr lang="ru-RU" sz="1800" kern="1200" dirty="0"/>
            <a:t> </a:t>
          </a:r>
          <a:r>
            <a:rPr lang="ru-RU" sz="1800" kern="1200" dirty="0" err="1"/>
            <a:t>жиналыстар</a:t>
          </a:r>
          <a:r>
            <a:rPr lang="ru-RU" sz="1800" kern="1200" dirty="0"/>
            <a:t> </a:t>
          </a:r>
          <a:r>
            <a:rPr lang="ru-RU" sz="1800" kern="1200" dirty="0" err="1"/>
            <a:t>өткізу</a:t>
          </a:r>
          <a:endParaRPr lang="ru-RU" sz="1600" i="1" kern="1200" dirty="0"/>
        </a:p>
      </dsp:txBody>
      <dsp:txXfrm>
        <a:off x="5925920" y="1538768"/>
        <a:ext cx="2597919" cy="3129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2D79E-9316-436C-A933-F369F42E32B2}">
      <dsp:nvSpPr>
        <dsp:cNvPr id="0" name=""/>
        <dsp:cNvSpPr/>
      </dsp:nvSpPr>
      <dsp:spPr>
        <a:xfrm>
          <a:off x="0" y="0"/>
          <a:ext cx="2012242" cy="429577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</a:t>
          </a:r>
          <a:r>
            <a:rPr lang="fi-FI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sp:txBody>
      <dsp:txXfrm>
        <a:off x="0" y="0"/>
        <a:ext cx="2012242" cy="1288732"/>
      </dsp:txXfrm>
    </dsp:sp>
    <dsp:sp modelId="{F908F73E-8AA2-4191-A771-6241A62F565D}">
      <dsp:nvSpPr>
        <dsp:cNvPr id="0" name=""/>
        <dsp:cNvSpPr/>
      </dsp:nvSpPr>
      <dsp:spPr>
        <a:xfrm>
          <a:off x="141265" y="1289991"/>
          <a:ext cx="1733812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Calibri" panose="020F0502020204030204" pitchFamily="34" charset="0"/>
              <a:cs typeface="Calibri" panose="020F0502020204030204" pitchFamily="34" charset="0"/>
            </a:rPr>
            <a:t>ОҚУШЫЛАРҒА АРНАЛҒАН САУАЛНАМА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9201" y="1327927"/>
        <a:ext cx="1657940" cy="1219362"/>
      </dsp:txXfrm>
    </dsp:sp>
    <dsp:sp modelId="{4419D072-C92E-42C8-860A-9BABCFC7B073}">
      <dsp:nvSpPr>
        <dsp:cNvPr id="0" name=""/>
        <dsp:cNvSpPr/>
      </dsp:nvSpPr>
      <dsp:spPr>
        <a:xfrm>
          <a:off x="141265" y="2784492"/>
          <a:ext cx="1733812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ҚЫЗМЕТКЕРЛЕРГЕ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kk-KZ" sz="1800" kern="1200" dirty="0">
              <a:latin typeface="Calibri" panose="020F0502020204030204" pitchFamily="34" charset="0"/>
              <a:cs typeface="Calibri" panose="020F0502020204030204" pitchFamily="34" charset="0"/>
            </a:rPr>
            <a:t>АРНАЛҒАН САУАЛНАМА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9201" y="2822428"/>
        <a:ext cx="1657940" cy="1219362"/>
      </dsp:txXfrm>
    </dsp:sp>
    <dsp:sp modelId="{BEAFAA85-AC36-440A-98BF-C6027F0914BE}">
      <dsp:nvSpPr>
        <dsp:cNvPr id="0" name=""/>
        <dsp:cNvSpPr/>
      </dsp:nvSpPr>
      <dsp:spPr>
        <a:xfrm>
          <a:off x="2165211" y="0"/>
          <a:ext cx="2012242" cy="429577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КІМ</a:t>
          </a:r>
          <a:r>
            <a:rPr lang="fi-FI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sp:txBody>
      <dsp:txXfrm>
        <a:off x="2165211" y="0"/>
        <a:ext cx="2012242" cy="1288732"/>
      </dsp:txXfrm>
    </dsp:sp>
    <dsp:sp modelId="{EBA43D85-A974-4A10-B952-5ACC9B1FDF46}">
      <dsp:nvSpPr>
        <dsp:cNvPr id="0" name=""/>
        <dsp:cNvSpPr/>
      </dsp:nvSpPr>
      <dsp:spPr>
        <a:xfrm>
          <a:off x="2326625" y="1289991"/>
          <a:ext cx="1689414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Calibri" panose="020F0502020204030204" pitchFamily="34" charset="0"/>
              <a:cs typeface="Calibri" panose="020F0502020204030204" pitchFamily="34" charset="0"/>
            </a:rPr>
            <a:t>Барлық оқушылар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4561" y="1327927"/>
        <a:ext cx="1613542" cy="1219362"/>
      </dsp:txXfrm>
    </dsp:sp>
    <dsp:sp modelId="{C65EB1F8-39F3-45C9-ADF8-8882976E83CA}">
      <dsp:nvSpPr>
        <dsp:cNvPr id="0" name=""/>
        <dsp:cNvSpPr/>
      </dsp:nvSpPr>
      <dsp:spPr>
        <a:xfrm>
          <a:off x="2326625" y="2784492"/>
          <a:ext cx="1689414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>
              <a:latin typeface="Calibri" panose="020F0502020204030204" pitchFamily="34" charset="0"/>
              <a:cs typeface="Calibri" panose="020F0502020204030204" pitchFamily="34" charset="0"/>
            </a:rPr>
            <a:t>KiVa</a:t>
          </a:r>
          <a:r>
            <a:rPr lang="kk-KZ" sz="1800" kern="1200" dirty="0">
              <a:latin typeface="Calibri" panose="020F0502020204030204" pitchFamily="34" charset="0"/>
              <a:cs typeface="Calibri" panose="020F0502020204030204" pitchFamily="34" charset="0"/>
            </a:rPr>
            <a:t>-ны жүзеге асыруға қатысушы барлық мектеп қызметкерлері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4561" y="2822428"/>
        <a:ext cx="1613542" cy="1219362"/>
      </dsp:txXfrm>
    </dsp:sp>
    <dsp:sp modelId="{BBF9F6C9-F78C-4506-8B94-30BEFCBBF034}">
      <dsp:nvSpPr>
        <dsp:cNvPr id="0" name=""/>
        <dsp:cNvSpPr/>
      </dsp:nvSpPr>
      <dsp:spPr>
        <a:xfrm>
          <a:off x="4328372" y="0"/>
          <a:ext cx="2012242" cy="429577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НЕ </a:t>
          </a:r>
          <a:r>
            <a:rPr lang="ru-RU" sz="2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ҮШІН</a:t>
          </a:r>
          <a:r>
            <a:rPr lang="fi-FI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sp:txBody>
      <dsp:txXfrm>
        <a:off x="4328372" y="0"/>
        <a:ext cx="2012242" cy="1288732"/>
      </dsp:txXfrm>
    </dsp:sp>
    <dsp:sp modelId="{776594C8-060A-4A33-9637-9D273B09AEF9}">
      <dsp:nvSpPr>
        <dsp:cNvPr id="0" name=""/>
        <dsp:cNvSpPr/>
      </dsp:nvSpPr>
      <dsp:spPr>
        <a:xfrm>
          <a:off x="4428839" y="1289991"/>
          <a:ext cx="1811308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Мектептегі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жағдай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туралы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ақпарат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66775" y="1327927"/>
        <a:ext cx="1735436" cy="1219362"/>
      </dsp:txXfrm>
    </dsp:sp>
    <dsp:sp modelId="{AEC29ED3-4523-4501-BDED-1B77D2C4A336}">
      <dsp:nvSpPr>
        <dsp:cNvPr id="0" name=""/>
        <dsp:cNvSpPr/>
      </dsp:nvSpPr>
      <dsp:spPr>
        <a:xfrm>
          <a:off x="4428839" y="2784492"/>
          <a:ext cx="1811308" cy="129523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Жүзеге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асыру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деңгейі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мен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сапасы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туралы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ақпарат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66775" y="2822428"/>
        <a:ext cx="1735436" cy="1219362"/>
      </dsp:txXfrm>
    </dsp:sp>
    <dsp:sp modelId="{B9E1FBE8-111E-45EA-926A-B681BF687516}">
      <dsp:nvSpPr>
        <dsp:cNvPr id="0" name=""/>
        <dsp:cNvSpPr/>
      </dsp:nvSpPr>
      <dsp:spPr>
        <a:xfrm>
          <a:off x="6491532" y="0"/>
          <a:ext cx="2012242" cy="429577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ҚАШАН</a:t>
          </a:r>
          <a:r>
            <a:rPr lang="fi-FI" sz="24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?</a:t>
          </a:r>
        </a:p>
      </dsp:txBody>
      <dsp:txXfrm>
        <a:off x="6491532" y="0"/>
        <a:ext cx="2012242" cy="1288732"/>
      </dsp:txXfrm>
    </dsp:sp>
    <dsp:sp modelId="{ECCA00B3-2D3F-4D2D-ABF5-2AD65A8BF0AF}">
      <dsp:nvSpPr>
        <dsp:cNvPr id="0" name=""/>
        <dsp:cNvSpPr/>
      </dsp:nvSpPr>
      <dsp:spPr>
        <a:xfrm>
          <a:off x="6572722" y="1290521"/>
          <a:ext cx="1849862" cy="278867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Әр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оқу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жылының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соңында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(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мамыр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айы</a:t>
          </a:r>
          <a:r>
            <a:rPr lang="ru-RU" sz="18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fi-FI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626903" y="1344702"/>
        <a:ext cx="1741500" cy="2680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C1D23-6495-40A4-BEDA-0E7F17B58649}">
      <dsp:nvSpPr>
        <dsp:cNvPr id="0" name=""/>
        <dsp:cNvSpPr/>
      </dsp:nvSpPr>
      <dsp:spPr>
        <a:xfrm>
          <a:off x="0" y="340035"/>
          <a:ext cx="9937104" cy="318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1230" tIns="479044" rIns="771230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300" kern="1200" noProof="0" dirty="0">
              <a:latin typeface="+mn-lt"/>
              <a:cs typeface="Calibri" panose="020F0502020204030204" pitchFamily="34" charset="0"/>
            </a:rPr>
            <a:t>Қызметкерлер жиналысы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300" kern="1200" noProof="0" dirty="0">
              <a:latin typeface="+mn-lt"/>
              <a:cs typeface="Calibri" panose="020F0502020204030204" pitchFamily="34" charset="0"/>
            </a:rPr>
            <a:t>Жұмысты бастау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300" b="0" i="0" u="none" kern="1200" dirty="0"/>
            <a:t>Ата-аналар жиналысы, ата-аналарға арналған брошюра мен нұсқаулық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300" kern="1200" noProof="0" dirty="0">
              <a:latin typeface="+mn-lt"/>
              <a:cs typeface="Calibri" panose="020F0502020204030204" pitchFamily="34" charset="0"/>
            </a:rPr>
            <a:t>Постерлер мен анық көрінетін кеудешелер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u="none" strike="noStrike" kern="1200" dirty="0" err="1">
              <a:effectLst/>
            </a:rPr>
            <a:t>KiVa</a:t>
          </a:r>
          <a:r>
            <a:rPr lang="en-US" sz="2300" u="none" strike="noStrike" kern="1200" dirty="0">
              <a:effectLst/>
            </a:rPr>
            <a:t> </a:t>
          </a:r>
          <a:r>
            <a:rPr lang="en-US" sz="2300" u="none" strike="noStrike" kern="1200" dirty="0" err="1">
              <a:effectLst/>
            </a:rPr>
            <a:t>cабақтары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300" kern="1200" noProof="0" dirty="0">
              <a:latin typeface="+mn-lt"/>
              <a:cs typeface="Calibri" panose="020F0502020204030204" pitchFamily="34" charset="0"/>
            </a:rPr>
            <a:t>Онлайн </a:t>
          </a:r>
          <a:r>
            <a:rPr lang="en-US" sz="2300" kern="1200" noProof="0" dirty="0" err="1">
              <a:latin typeface="+mn-lt"/>
              <a:cs typeface="Calibri" panose="020F0502020204030204" pitchFamily="34" charset="0"/>
            </a:rPr>
            <a:t>KiVa</a:t>
          </a:r>
          <a:r>
            <a:rPr lang="en-US" sz="2300" kern="1200" noProof="0" dirty="0">
              <a:latin typeface="+mn-lt"/>
              <a:cs typeface="Calibri" panose="020F0502020204030204" pitchFamily="34" charset="0"/>
            </a:rPr>
            <a:t> </a:t>
          </a:r>
          <a:r>
            <a:rPr lang="kk-KZ" sz="2300" kern="1200" noProof="0" dirty="0">
              <a:latin typeface="+mn-lt"/>
              <a:cs typeface="Calibri" panose="020F0502020204030204" pitchFamily="34" charset="0"/>
            </a:rPr>
            <a:t>ойындары</a:t>
          </a:r>
          <a:endParaRPr lang="en-US" sz="2300" kern="1200" noProof="0" dirty="0">
            <a:latin typeface="+mn-lt"/>
            <a:cs typeface="Calibri" panose="020F0502020204030204" pitchFamily="34" charset="0"/>
          </a:endParaRPr>
        </a:p>
      </dsp:txBody>
      <dsp:txXfrm>
        <a:off x="0" y="340035"/>
        <a:ext cx="9937104" cy="3187800"/>
      </dsp:txXfrm>
    </dsp:sp>
    <dsp:sp modelId="{D36D8EE6-40E7-45AD-B3F7-A05C2A5F34D6}">
      <dsp:nvSpPr>
        <dsp:cNvPr id="0" name=""/>
        <dsp:cNvSpPr/>
      </dsp:nvSpPr>
      <dsp:spPr>
        <a:xfrm>
          <a:off x="220822" y="0"/>
          <a:ext cx="695597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2919" tIns="0" rIns="26291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100" b="1" kern="1200" noProof="0" dirty="0">
              <a:latin typeface="+mn-lt"/>
            </a:rPr>
            <a:t>ӘМБЕБАП ӘРЕКЕТТЕР</a:t>
          </a:r>
          <a:endParaRPr lang="en-US" sz="2100" b="1" kern="1200" noProof="0" dirty="0">
            <a:latin typeface="+mn-lt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i="1" kern="1200" noProof="0" dirty="0">
              <a:latin typeface="+mn-lt"/>
            </a:rPr>
            <a:t>Алдын-алу</a:t>
          </a:r>
          <a:endParaRPr lang="en-US" sz="2000" i="1" kern="1200" noProof="0" dirty="0">
            <a:latin typeface="+mn-lt"/>
          </a:endParaRPr>
        </a:p>
      </dsp:txBody>
      <dsp:txXfrm>
        <a:off x="253966" y="33144"/>
        <a:ext cx="6889684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32C5-1FA1-4F7E-BB1F-60575AE2D625}">
      <dsp:nvSpPr>
        <dsp:cNvPr id="0" name=""/>
        <dsp:cNvSpPr/>
      </dsp:nvSpPr>
      <dsp:spPr>
        <a:xfrm>
          <a:off x="70958" y="0"/>
          <a:ext cx="1745631" cy="2226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000" kern="1200" dirty="0">
              <a:latin typeface="+mn-lt"/>
            </a:rPr>
            <a:t>НЕ</a:t>
          </a:r>
          <a:r>
            <a:rPr lang="fi-FI" sz="3000" kern="1200" dirty="0">
              <a:latin typeface="+mn-lt"/>
            </a:rPr>
            <a:t>?</a:t>
          </a:r>
        </a:p>
      </dsp:txBody>
      <dsp:txXfrm>
        <a:off x="70958" y="0"/>
        <a:ext cx="1745631" cy="668044"/>
      </dsp:txXfrm>
    </dsp:sp>
    <dsp:sp modelId="{3A761BA4-8420-4694-B2B6-DE04B50B454C}">
      <dsp:nvSpPr>
        <dsp:cNvPr id="0" name=""/>
        <dsp:cNvSpPr/>
      </dsp:nvSpPr>
      <dsp:spPr>
        <a:xfrm>
          <a:off x="176342" y="668044"/>
          <a:ext cx="1396504" cy="1447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kern="1200" dirty="0">
              <a:latin typeface="Barlow Semi Condensed Light" panose="00000406000000000000" pitchFamily="2" charset="0"/>
            </a:rPr>
            <a:t>ҚЫЗМЕТКЕР-ЛЕР ЖИНАЛЫСЫ</a:t>
          </a:r>
          <a:endParaRPr lang="fi-FI" sz="1400" b="1" kern="1200" dirty="0">
            <a:latin typeface="Barlow Semi Condensed Light" panose="00000406000000000000" pitchFamily="2" charset="0"/>
          </a:endParaRPr>
        </a:p>
      </dsp:txBody>
      <dsp:txXfrm>
        <a:off x="217244" y="708946"/>
        <a:ext cx="1314700" cy="1365626"/>
      </dsp:txXfrm>
    </dsp:sp>
    <dsp:sp modelId="{15D52E11-A3BF-4012-ADF7-AF6112DF0882}">
      <dsp:nvSpPr>
        <dsp:cNvPr id="0" name=""/>
        <dsp:cNvSpPr/>
      </dsp:nvSpPr>
      <dsp:spPr>
        <a:xfrm>
          <a:off x="1878332" y="0"/>
          <a:ext cx="1745631" cy="2226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000" kern="1200" dirty="0"/>
            <a:t>КІМ</a:t>
          </a:r>
          <a:r>
            <a:rPr lang="fi-FI" sz="3000" kern="1200" dirty="0"/>
            <a:t>?</a:t>
          </a:r>
        </a:p>
      </dsp:txBody>
      <dsp:txXfrm>
        <a:off x="1878332" y="0"/>
        <a:ext cx="1745631" cy="668044"/>
      </dsp:txXfrm>
    </dsp:sp>
    <dsp:sp modelId="{A15BA2F3-EF38-491C-9347-B55ED489A105}">
      <dsp:nvSpPr>
        <dsp:cNvPr id="0" name=""/>
        <dsp:cNvSpPr/>
      </dsp:nvSpPr>
      <dsp:spPr>
        <a:xfrm>
          <a:off x="2052895" y="668044"/>
          <a:ext cx="1396504" cy="1447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Barlow Semi Condensed Light" panose="00000406000000000000" pitchFamily="2" charset="0"/>
            </a:rPr>
            <a:t>Барлық қызметкер-лер</a:t>
          </a:r>
          <a:endParaRPr lang="fi-FI" sz="1800" kern="1200" dirty="0">
            <a:latin typeface="Barlow Semi Condensed Light" panose="00000406000000000000" pitchFamily="2" charset="0"/>
          </a:endParaRPr>
        </a:p>
      </dsp:txBody>
      <dsp:txXfrm>
        <a:off x="2093797" y="708946"/>
        <a:ext cx="1314700" cy="1365626"/>
      </dsp:txXfrm>
    </dsp:sp>
    <dsp:sp modelId="{E6E5C62A-3B9D-419A-B29E-C5F620D097AE}">
      <dsp:nvSpPr>
        <dsp:cNvPr id="0" name=""/>
        <dsp:cNvSpPr/>
      </dsp:nvSpPr>
      <dsp:spPr>
        <a:xfrm>
          <a:off x="3754885" y="0"/>
          <a:ext cx="1745631" cy="2226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000" kern="1200" dirty="0"/>
            <a:t>НЕГЕ</a:t>
          </a:r>
          <a:r>
            <a:rPr lang="fi-FI" sz="3000" kern="1200" dirty="0"/>
            <a:t>?</a:t>
          </a:r>
        </a:p>
      </dsp:txBody>
      <dsp:txXfrm>
        <a:off x="3754885" y="0"/>
        <a:ext cx="1745631" cy="668044"/>
      </dsp:txXfrm>
    </dsp:sp>
    <dsp:sp modelId="{2605A0D9-DF53-4945-A1B3-9236D559FDBE}">
      <dsp:nvSpPr>
        <dsp:cNvPr id="0" name=""/>
        <dsp:cNvSpPr/>
      </dsp:nvSpPr>
      <dsp:spPr>
        <a:xfrm>
          <a:off x="3929448" y="668044"/>
          <a:ext cx="1396504" cy="1447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>
              <a:latin typeface="Barlow Semi Condensed Light" panose="00000406000000000000" pitchFamily="2" charset="0"/>
            </a:rPr>
            <a:t>Бүкіл мектеп қауымдастығын қатыстыру үшін</a:t>
          </a:r>
          <a:endParaRPr lang="fi-FI" sz="1300" kern="1200" dirty="0">
            <a:latin typeface="Barlow Semi Condensed Light" panose="00000406000000000000" pitchFamily="2" charset="0"/>
          </a:endParaRPr>
        </a:p>
      </dsp:txBody>
      <dsp:txXfrm>
        <a:off x="3970350" y="708946"/>
        <a:ext cx="1314700" cy="1365626"/>
      </dsp:txXfrm>
    </dsp:sp>
    <dsp:sp modelId="{F9A1578F-603F-4FA4-A977-FAA9ECDA5F6A}">
      <dsp:nvSpPr>
        <dsp:cNvPr id="0" name=""/>
        <dsp:cNvSpPr/>
      </dsp:nvSpPr>
      <dsp:spPr>
        <a:xfrm>
          <a:off x="5631439" y="0"/>
          <a:ext cx="1745631" cy="2226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000" kern="1200" dirty="0"/>
            <a:t>ҚАШАН</a:t>
          </a:r>
          <a:r>
            <a:rPr lang="fi-FI" sz="3000" kern="1200" dirty="0"/>
            <a:t>?</a:t>
          </a:r>
        </a:p>
      </dsp:txBody>
      <dsp:txXfrm>
        <a:off x="5631439" y="0"/>
        <a:ext cx="1745631" cy="668044"/>
      </dsp:txXfrm>
    </dsp:sp>
    <dsp:sp modelId="{E0D78CD2-4A4E-4548-BC88-111C61352B25}">
      <dsp:nvSpPr>
        <dsp:cNvPr id="0" name=""/>
        <dsp:cNvSpPr/>
      </dsp:nvSpPr>
      <dsp:spPr>
        <a:xfrm>
          <a:off x="5806002" y="668044"/>
          <a:ext cx="1396504" cy="1447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300" kern="1200" dirty="0">
              <a:latin typeface="Barlow Semi Condensed Light" panose="00000406000000000000" pitchFamily="2" charset="0"/>
            </a:rPr>
            <a:t>Оқу жылының басы</a:t>
          </a:r>
          <a:endParaRPr lang="fi-FI" sz="1300" kern="1200" dirty="0">
            <a:latin typeface="Barlow Semi Condensed Light" panose="00000406000000000000" pitchFamily="2" charset="0"/>
          </a:endParaRPr>
        </a:p>
      </dsp:txBody>
      <dsp:txXfrm>
        <a:off x="5846904" y="708946"/>
        <a:ext cx="1314700" cy="13656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D935-F7B9-4018-9D88-A0E20C3620DF}">
      <dsp:nvSpPr>
        <dsp:cNvPr id="0" name=""/>
        <dsp:cNvSpPr/>
      </dsp:nvSpPr>
      <dsp:spPr>
        <a:xfrm>
          <a:off x="1166671" y="54"/>
          <a:ext cx="3508571" cy="671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ҚЫЗМЕТКЕРЛЕР ЖИНАЛЫСЫНА АРНАЛҒАН БАҚЫЛАУ ТІЗІМІ: </a:t>
          </a:r>
        </a:p>
      </dsp:txBody>
      <dsp:txXfrm>
        <a:off x="1186352" y="19735"/>
        <a:ext cx="3469209" cy="632592"/>
      </dsp:txXfrm>
    </dsp:sp>
    <dsp:sp modelId="{745ACD72-5D96-4B01-AD55-4A5C791B31E2}">
      <dsp:nvSpPr>
        <dsp:cNvPr id="0" name=""/>
        <dsp:cNvSpPr/>
      </dsp:nvSpPr>
      <dsp:spPr>
        <a:xfrm>
          <a:off x="1166671" y="792960"/>
          <a:ext cx="671954" cy="67195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D1A49-2ABF-4843-AF1F-9E9FA4CDAA07}">
      <dsp:nvSpPr>
        <dsp:cNvPr id="0" name=""/>
        <dsp:cNvSpPr/>
      </dsp:nvSpPr>
      <dsp:spPr>
        <a:xfrm>
          <a:off x="1878943" y="792960"/>
          <a:ext cx="2796300" cy="6719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Буллингтің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құрылымы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51" y="825768"/>
        <a:ext cx="2730684" cy="606338"/>
      </dsp:txXfrm>
    </dsp:sp>
    <dsp:sp modelId="{EF9C566C-5A04-4F0A-B10A-05320679A477}">
      <dsp:nvSpPr>
        <dsp:cNvPr id="0" name=""/>
        <dsp:cNvSpPr/>
      </dsp:nvSpPr>
      <dsp:spPr>
        <a:xfrm>
          <a:off x="1166671" y="1545549"/>
          <a:ext cx="671954" cy="67195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C37AD-8A5E-476C-BC70-01E7B57B5072}">
      <dsp:nvSpPr>
        <dsp:cNvPr id="0" name=""/>
        <dsp:cNvSpPr/>
      </dsp:nvSpPr>
      <dsp:spPr>
        <a:xfrm>
          <a:off x="1878943" y="1545549"/>
          <a:ext cx="2796300" cy="6719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арналған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сауалнама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1911751" y="1578357"/>
        <a:ext cx="2730684" cy="606338"/>
      </dsp:txXfrm>
    </dsp:sp>
    <dsp:sp modelId="{F9353709-ED2D-4D79-B21B-9C356A2816E9}">
      <dsp:nvSpPr>
        <dsp:cNvPr id="0" name=""/>
        <dsp:cNvSpPr/>
      </dsp:nvSpPr>
      <dsp:spPr>
        <a:xfrm>
          <a:off x="1166671" y="2298138"/>
          <a:ext cx="671954" cy="67195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892EB-C099-4534-ACCD-58AB7D10B2B0}">
      <dsp:nvSpPr>
        <dsp:cNvPr id="0" name=""/>
        <dsp:cNvSpPr/>
      </dsp:nvSpPr>
      <dsp:spPr>
        <a:xfrm>
          <a:off x="1878943" y="2298138"/>
          <a:ext cx="2796300" cy="6719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51" y="2330946"/>
        <a:ext cx="2730684" cy="606338"/>
      </dsp:txXfrm>
    </dsp:sp>
    <dsp:sp modelId="{5DB1AFAC-5350-40B8-A556-33D21B87F9A3}">
      <dsp:nvSpPr>
        <dsp:cNvPr id="0" name=""/>
        <dsp:cNvSpPr/>
      </dsp:nvSpPr>
      <dsp:spPr>
        <a:xfrm>
          <a:off x="1166671" y="3050727"/>
          <a:ext cx="671954" cy="67195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C8229-D566-4AA1-A216-B82133528ABE}">
      <dsp:nvSpPr>
        <dsp:cNvPr id="0" name=""/>
        <dsp:cNvSpPr/>
      </dsp:nvSpPr>
      <dsp:spPr>
        <a:xfrm>
          <a:off x="1878943" y="3050727"/>
          <a:ext cx="2796300" cy="6719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Мектептегі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l-N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мүшелері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51" y="3083535"/>
        <a:ext cx="2730684" cy="606338"/>
      </dsp:txXfrm>
    </dsp:sp>
    <dsp:sp modelId="{88F09D01-BEB1-45B9-ADCD-30A2FEC95D84}">
      <dsp:nvSpPr>
        <dsp:cNvPr id="0" name=""/>
        <dsp:cNvSpPr/>
      </dsp:nvSpPr>
      <dsp:spPr>
        <a:xfrm>
          <a:off x="1166671" y="3803316"/>
          <a:ext cx="671954" cy="67195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EFC05-3FA4-46C9-8B1F-D0DF8BDC8B83}">
      <dsp:nvSpPr>
        <dsp:cNvPr id="0" name=""/>
        <dsp:cNvSpPr/>
      </dsp:nvSpPr>
      <dsp:spPr>
        <a:xfrm>
          <a:off x="1878943" y="3803316"/>
          <a:ext cx="2796300" cy="6719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жағдайларын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nl-N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тобына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жолдау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әрекеттер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реттілігі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1751" y="3836124"/>
        <a:ext cx="2730684" cy="6063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32C5-1FA1-4F7E-BB1F-60575AE2D625}">
      <dsp:nvSpPr>
        <dsp:cNvPr id="0" name=""/>
        <dsp:cNvSpPr/>
      </dsp:nvSpPr>
      <dsp:spPr>
        <a:xfrm>
          <a:off x="102484" y="0"/>
          <a:ext cx="2521194" cy="4175680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НЕ</a:t>
          </a:r>
          <a:r>
            <a:rPr lang="fi-FI" sz="46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?</a:t>
          </a:r>
        </a:p>
      </dsp:txBody>
      <dsp:txXfrm>
        <a:off x="102484" y="0"/>
        <a:ext cx="2521194" cy="1252704"/>
      </dsp:txXfrm>
    </dsp:sp>
    <dsp:sp modelId="{D676641B-FF55-4328-BCE9-210BB5E8CE0B}">
      <dsp:nvSpPr>
        <dsp:cNvPr id="0" name=""/>
        <dsp:cNvSpPr/>
      </dsp:nvSpPr>
      <dsp:spPr>
        <a:xfrm>
          <a:off x="254688" y="1252704"/>
          <a:ext cx="2016955" cy="271419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Barlow Semi Condensed Light" panose="00000406000000000000" pitchFamily="2" charset="0"/>
            </a:rPr>
            <a:t>ЖҰМЫСҚА КІРІСУ</a:t>
          </a:r>
          <a:endParaRPr lang="fi-FI" sz="2000" b="1" kern="1200" dirty="0">
            <a:latin typeface="Barlow Semi Condensed Light" panose="00000406000000000000" pitchFamily="2" charset="0"/>
          </a:endParaRPr>
        </a:p>
      </dsp:txBody>
      <dsp:txXfrm>
        <a:off x="313763" y="1311779"/>
        <a:ext cx="1898805" cy="2596042"/>
      </dsp:txXfrm>
    </dsp:sp>
    <dsp:sp modelId="{15D52E11-A3BF-4012-ADF7-AF6112DF0882}">
      <dsp:nvSpPr>
        <dsp:cNvPr id="0" name=""/>
        <dsp:cNvSpPr/>
      </dsp:nvSpPr>
      <dsp:spPr>
        <a:xfrm>
          <a:off x="2712853" y="0"/>
          <a:ext cx="2521194" cy="4175680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КІМ</a:t>
          </a:r>
          <a:r>
            <a:rPr lang="fi-FI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sp:txBody>
      <dsp:txXfrm>
        <a:off x="2712853" y="0"/>
        <a:ext cx="2521194" cy="1252704"/>
      </dsp:txXfrm>
    </dsp:sp>
    <dsp:sp modelId="{14C59D39-8F32-491E-8EAD-72B5FFF1F0CA}">
      <dsp:nvSpPr>
        <dsp:cNvPr id="0" name=""/>
        <dsp:cNvSpPr/>
      </dsp:nvSpPr>
      <dsp:spPr>
        <a:xfrm>
          <a:off x="2964972" y="1252704"/>
          <a:ext cx="2016955" cy="271419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/>
            <a:t>Барлық оқушылар (барлығы бірге немесе өз сыныптарында)</a:t>
          </a:r>
          <a:endParaRPr lang="fi-FI" sz="1800" kern="1200" dirty="0">
            <a:latin typeface="Barlow Semi Condensed Light" panose="00000406000000000000" pitchFamily="2" charset="0"/>
          </a:endParaRPr>
        </a:p>
      </dsp:txBody>
      <dsp:txXfrm>
        <a:off x="3024047" y="1311779"/>
        <a:ext cx="1898805" cy="2596042"/>
      </dsp:txXfrm>
    </dsp:sp>
    <dsp:sp modelId="{E6E5C62A-3B9D-419A-B29E-C5F620D097AE}">
      <dsp:nvSpPr>
        <dsp:cNvPr id="0" name=""/>
        <dsp:cNvSpPr/>
      </dsp:nvSpPr>
      <dsp:spPr>
        <a:xfrm>
          <a:off x="5423136" y="0"/>
          <a:ext cx="2521194" cy="4175680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НЕГЕ</a:t>
          </a:r>
          <a:r>
            <a:rPr lang="fi-FI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sp:txBody>
      <dsp:txXfrm>
        <a:off x="5423136" y="0"/>
        <a:ext cx="2521194" cy="1252704"/>
      </dsp:txXfrm>
    </dsp:sp>
    <dsp:sp modelId="{1ADFE5EE-ACB8-4DE3-8C6B-CE4F1EA455FC}">
      <dsp:nvSpPr>
        <dsp:cNvPr id="0" name=""/>
        <dsp:cNvSpPr/>
      </dsp:nvSpPr>
      <dsp:spPr>
        <a:xfrm>
          <a:off x="5675256" y="1252704"/>
          <a:ext cx="2016955" cy="271419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Оқушыларды </a:t>
          </a:r>
          <a:r>
            <a:rPr lang="fi-FI" sz="18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KiVa</a:t>
          </a:r>
          <a:r>
            <a:rPr lang="kk-KZ" sz="18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 жөнінде ақпараттандыру</a:t>
          </a:r>
          <a:endParaRPr lang="fi-FI" sz="1800" kern="1200" dirty="0">
            <a:solidFill>
              <a:schemeClr val="bg1"/>
            </a:solidFill>
            <a:latin typeface="Barlow Semi Condensed Light" panose="00000406000000000000" pitchFamily="2" charset="0"/>
          </a:endParaRPr>
        </a:p>
      </dsp:txBody>
      <dsp:txXfrm>
        <a:off x="5734331" y="1311779"/>
        <a:ext cx="1898805" cy="2596042"/>
      </dsp:txXfrm>
    </dsp:sp>
    <dsp:sp modelId="{F9A1578F-603F-4FA4-A977-FAA9ECDA5F6A}">
      <dsp:nvSpPr>
        <dsp:cNvPr id="0" name=""/>
        <dsp:cNvSpPr/>
      </dsp:nvSpPr>
      <dsp:spPr>
        <a:xfrm>
          <a:off x="8133420" y="0"/>
          <a:ext cx="2521194" cy="4175680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ҚАШАН</a:t>
          </a:r>
          <a:r>
            <a:rPr lang="fi-FI" sz="4600" kern="1200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sp:txBody>
      <dsp:txXfrm>
        <a:off x="8133420" y="0"/>
        <a:ext cx="2521194" cy="1252704"/>
      </dsp:txXfrm>
    </dsp:sp>
    <dsp:sp modelId="{5C58BAB0-BAE6-49FB-8FAD-62AE7145B56B}">
      <dsp:nvSpPr>
        <dsp:cNvPr id="0" name=""/>
        <dsp:cNvSpPr/>
      </dsp:nvSpPr>
      <dsp:spPr>
        <a:xfrm>
          <a:off x="8385539" y="1252704"/>
          <a:ext cx="2016955" cy="2714192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Barlow Semi Condensed Light" panose="00000406000000000000" pitchFamily="2" charset="0"/>
            </a:rPr>
            <a:t>Оқу жылының басы</a:t>
          </a:r>
          <a:endParaRPr lang="fi-FI" sz="1800" kern="1200" dirty="0">
            <a:latin typeface="Barlow Semi Condensed Light" panose="00000406000000000000" pitchFamily="2" charset="0"/>
          </a:endParaRPr>
        </a:p>
      </dsp:txBody>
      <dsp:txXfrm>
        <a:off x="8444614" y="1311779"/>
        <a:ext cx="1898805" cy="2596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D32C5-1FA1-4F7E-BB1F-60575AE2D625}">
      <dsp:nvSpPr>
        <dsp:cNvPr id="0" name=""/>
        <dsp:cNvSpPr/>
      </dsp:nvSpPr>
      <dsp:spPr>
        <a:xfrm>
          <a:off x="94840" y="0"/>
          <a:ext cx="2333152" cy="442912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КІМ</a:t>
          </a:r>
          <a:r>
            <a:rPr lang="fi-FI" sz="4200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rPr>
            <a:t>?</a:t>
          </a:r>
        </a:p>
      </dsp:txBody>
      <dsp:txXfrm>
        <a:off x="94840" y="0"/>
        <a:ext cx="2333152" cy="1328737"/>
      </dsp:txXfrm>
    </dsp:sp>
    <dsp:sp modelId="{3A761BA4-8420-4694-B2B6-DE04B50B454C}">
      <dsp:nvSpPr>
        <dsp:cNvPr id="0" name=""/>
        <dsp:cNvSpPr/>
      </dsp:nvSpPr>
      <dsp:spPr>
        <a:xfrm>
          <a:off x="235692" y="1329115"/>
          <a:ext cx="1866521" cy="8701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Barlow Semi Condensed Light" panose="00000406000000000000" pitchFamily="2" charset="0"/>
            </a:rPr>
            <a:t>Ата-аналар жиналысы</a:t>
          </a:r>
          <a:endParaRPr lang="fi-FI" sz="2000" b="1" kern="1200" dirty="0">
            <a:latin typeface="Barlow Semi Condensed Light" panose="00000406000000000000" pitchFamily="2" charset="0"/>
          </a:endParaRPr>
        </a:p>
      </dsp:txBody>
      <dsp:txXfrm>
        <a:off x="261178" y="1354601"/>
        <a:ext cx="1815549" cy="819173"/>
      </dsp:txXfrm>
    </dsp:sp>
    <dsp:sp modelId="{D676641B-FF55-4328-BCE9-210BB5E8CE0B}">
      <dsp:nvSpPr>
        <dsp:cNvPr id="0" name=""/>
        <dsp:cNvSpPr/>
      </dsp:nvSpPr>
      <dsp:spPr>
        <a:xfrm>
          <a:off x="235692" y="2333130"/>
          <a:ext cx="1866521" cy="8701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latin typeface="Barlow Semi Condensed Light" panose="00000406000000000000" pitchFamily="2" charset="0"/>
            </a:rPr>
            <a:t>Брошюралар</a:t>
          </a:r>
          <a:endParaRPr lang="fi-FI" sz="2000" b="1" kern="1200" dirty="0">
            <a:latin typeface="Barlow Semi Condensed Light" panose="00000406000000000000" pitchFamily="2" charset="0"/>
          </a:endParaRPr>
        </a:p>
      </dsp:txBody>
      <dsp:txXfrm>
        <a:off x="261178" y="2358616"/>
        <a:ext cx="1815549" cy="819173"/>
      </dsp:txXfrm>
    </dsp:sp>
    <dsp:sp modelId="{05001732-64C9-49E7-A4A7-6DA9FE483109}">
      <dsp:nvSpPr>
        <dsp:cNvPr id="0" name=""/>
        <dsp:cNvSpPr/>
      </dsp:nvSpPr>
      <dsp:spPr>
        <a:xfrm>
          <a:off x="235692" y="3337144"/>
          <a:ext cx="1866521" cy="87014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b="1" kern="1200" dirty="0">
              <a:latin typeface="Barlow Semi Condensed Light" panose="00000406000000000000" pitchFamily="2" charset="0"/>
            </a:rPr>
            <a:t>Нұсқаулық</a:t>
          </a:r>
          <a:endParaRPr lang="fi-FI" sz="1900" b="1" kern="1200" dirty="0">
            <a:latin typeface="Barlow Semi Condensed Light" panose="00000406000000000000" pitchFamily="2" charset="0"/>
          </a:endParaRPr>
        </a:p>
      </dsp:txBody>
      <dsp:txXfrm>
        <a:off x="261178" y="3362630"/>
        <a:ext cx="1815549" cy="819173"/>
      </dsp:txXfrm>
    </dsp:sp>
    <dsp:sp modelId="{15D52E11-A3BF-4012-ADF7-AF6112DF0882}">
      <dsp:nvSpPr>
        <dsp:cNvPr id="0" name=""/>
        <dsp:cNvSpPr/>
      </dsp:nvSpPr>
      <dsp:spPr>
        <a:xfrm>
          <a:off x="2510516" y="0"/>
          <a:ext cx="2333152" cy="442912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НЕ</a:t>
          </a:r>
          <a:r>
            <a:rPr lang="fi-FI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sp:txBody>
      <dsp:txXfrm>
        <a:off x="2510516" y="0"/>
        <a:ext cx="2333152" cy="1328737"/>
      </dsp:txXfrm>
    </dsp:sp>
    <dsp:sp modelId="{A15BA2F3-EF38-491C-9347-B55ED489A105}">
      <dsp:nvSpPr>
        <dsp:cNvPr id="0" name=""/>
        <dsp:cNvSpPr/>
      </dsp:nvSpPr>
      <dsp:spPr>
        <a:xfrm>
          <a:off x="2743831" y="1328737"/>
          <a:ext cx="1866521" cy="287893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Barlow Semi Condensed Light" panose="00000406000000000000" pitchFamily="2" charset="0"/>
            </a:rPr>
            <a:t>Барлық ата-аналар</a:t>
          </a:r>
          <a:endParaRPr lang="fi-FI" sz="1800" kern="1200" dirty="0">
            <a:latin typeface="Barlow Semi Condensed Light" panose="00000406000000000000" pitchFamily="2" charset="0"/>
          </a:endParaRPr>
        </a:p>
      </dsp:txBody>
      <dsp:txXfrm>
        <a:off x="2798500" y="1383406"/>
        <a:ext cx="1757183" cy="2769593"/>
      </dsp:txXfrm>
    </dsp:sp>
    <dsp:sp modelId="{E6E5C62A-3B9D-419A-B29E-C5F620D097AE}">
      <dsp:nvSpPr>
        <dsp:cNvPr id="0" name=""/>
        <dsp:cNvSpPr/>
      </dsp:nvSpPr>
      <dsp:spPr>
        <a:xfrm>
          <a:off x="5018654" y="0"/>
          <a:ext cx="2333152" cy="442912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НЕГЕ</a:t>
          </a:r>
          <a:r>
            <a:rPr lang="fi-FI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?</a:t>
          </a:r>
        </a:p>
      </dsp:txBody>
      <dsp:txXfrm>
        <a:off x="5018654" y="0"/>
        <a:ext cx="2333152" cy="1328737"/>
      </dsp:txXfrm>
    </dsp:sp>
    <dsp:sp modelId="{2605A0D9-DF53-4945-A1B3-9236D559FDBE}">
      <dsp:nvSpPr>
        <dsp:cNvPr id="0" name=""/>
        <dsp:cNvSpPr/>
      </dsp:nvSpPr>
      <dsp:spPr>
        <a:xfrm>
          <a:off x="5251969" y="1328953"/>
          <a:ext cx="1866521" cy="166157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Ата-аналарды </a:t>
          </a:r>
          <a:r>
            <a:rPr lang="fi-FI" sz="19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KiVa</a:t>
          </a:r>
          <a:r>
            <a:rPr lang="kk-KZ" sz="19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 жөнінде ақпараттандыру</a:t>
          </a:r>
          <a:endParaRPr lang="fi-FI" sz="1900" kern="1200" dirty="0">
            <a:solidFill>
              <a:schemeClr val="bg1"/>
            </a:solidFill>
            <a:latin typeface="Barlow Semi Condensed Light" panose="00000406000000000000" pitchFamily="2" charset="0"/>
          </a:endParaRPr>
        </a:p>
      </dsp:txBody>
      <dsp:txXfrm>
        <a:off x="5300635" y="1377619"/>
        <a:ext cx="1769189" cy="1564238"/>
      </dsp:txXfrm>
    </dsp:sp>
    <dsp:sp modelId="{1ADFE5EE-ACB8-4DE3-8C6B-CE4F1EA455FC}">
      <dsp:nvSpPr>
        <dsp:cNvPr id="0" name=""/>
        <dsp:cNvSpPr/>
      </dsp:nvSpPr>
      <dsp:spPr>
        <a:xfrm>
          <a:off x="5251969" y="3246150"/>
          <a:ext cx="1866521" cy="96130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solidFill>
                <a:schemeClr val="bg1"/>
              </a:solidFill>
              <a:latin typeface="Barlow Semi Condensed Light" panose="00000406000000000000" pitchFamily="2" charset="0"/>
            </a:rPr>
            <a:t>Буллинг турады үйде сөйлесу</a:t>
          </a:r>
          <a:endParaRPr lang="fi-FI" sz="1900" kern="1200" dirty="0">
            <a:solidFill>
              <a:schemeClr val="bg1"/>
            </a:solidFill>
            <a:latin typeface="Barlow Semi Condensed Light" panose="00000406000000000000" pitchFamily="2" charset="0"/>
          </a:endParaRPr>
        </a:p>
      </dsp:txBody>
      <dsp:txXfrm>
        <a:off x="5280125" y="3274306"/>
        <a:ext cx="1810209" cy="904989"/>
      </dsp:txXfrm>
    </dsp:sp>
    <dsp:sp modelId="{F9A1578F-603F-4FA4-A977-FAA9ECDA5F6A}">
      <dsp:nvSpPr>
        <dsp:cNvPr id="0" name=""/>
        <dsp:cNvSpPr/>
      </dsp:nvSpPr>
      <dsp:spPr>
        <a:xfrm>
          <a:off x="7526793" y="0"/>
          <a:ext cx="2333152" cy="4429125"/>
        </a:xfrm>
        <a:prstGeom prst="roundRect">
          <a:avLst>
            <a:gd name="adj" fmla="val 10000"/>
          </a:avLst>
        </a:prstGeom>
        <a:solidFill>
          <a:srgbClr val="C5E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200" kern="1200" dirty="0">
              <a:solidFill>
                <a:schemeClr val="tx1">
                  <a:lumMod val="75000"/>
                  <a:lumOff val="25000"/>
                </a:schemeClr>
              </a:solidFill>
            </a:rPr>
            <a:t>ҚАШАН?</a:t>
          </a:r>
          <a:endParaRPr lang="fi-FI" sz="42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7526793" y="0"/>
        <a:ext cx="2333152" cy="1328737"/>
      </dsp:txXfrm>
    </dsp:sp>
    <dsp:sp modelId="{E0D78CD2-4A4E-4548-BC88-111C61352B25}">
      <dsp:nvSpPr>
        <dsp:cNvPr id="0" name=""/>
        <dsp:cNvSpPr/>
      </dsp:nvSpPr>
      <dsp:spPr>
        <a:xfrm>
          <a:off x="7760108" y="1328737"/>
          <a:ext cx="1866521" cy="287893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900" kern="1200" dirty="0">
              <a:latin typeface="Barlow Semi Condensed Light" panose="00000406000000000000" pitchFamily="2" charset="0"/>
            </a:rPr>
            <a:t>Оқу жылының басы</a:t>
          </a:r>
          <a:endParaRPr lang="fi-FI" sz="1900" kern="1200" dirty="0">
            <a:latin typeface="Barlow Semi Condensed Light" panose="00000406000000000000" pitchFamily="2" charset="0"/>
          </a:endParaRPr>
        </a:p>
      </dsp:txBody>
      <dsp:txXfrm>
        <a:off x="7814777" y="1383406"/>
        <a:ext cx="1757183" cy="27695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D935-F7B9-4018-9D88-A0E20C3620DF}">
      <dsp:nvSpPr>
        <dsp:cNvPr id="0" name=""/>
        <dsp:cNvSpPr/>
      </dsp:nvSpPr>
      <dsp:spPr>
        <a:xfrm>
          <a:off x="2731522" y="2615"/>
          <a:ext cx="5770203" cy="7397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АТА-АНАЛАР ЖИНАЛЫСЫНА АРНАЛҒАН БАҚЫЛАУ ТІЗІМІ: </a:t>
          </a:r>
        </a:p>
      </dsp:txBody>
      <dsp:txXfrm>
        <a:off x="2753189" y="24282"/>
        <a:ext cx="5726869" cy="696435"/>
      </dsp:txXfrm>
    </dsp:sp>
    <dsp:sp modelId="{745ACD72-5D96-4B01-AD55-4A5C791B31E2}">
      <dsp:nvSpPr>
        <dsp:cNvPr id="0" name=""/>
        <dsp:cNvSpPr/>
      </dsp:nvSpPr>
      <dsp:spPr>
        <a:xfrm>
          <a:off x="2731522" y="875544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D1A49-2ABF-4843-AF1F-9E9FA4CDAA07}">
      <dsp:nvSpPr>
        <dsp:cNvPr id="0" name=""/>
        <dsp:cNvSpPr/>
      </dsp:nvSpPr>
      <dsp:spPr>
        <a:xfrm>
          <a:off x="3515678" y="875544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Буллингтің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анықтамасы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түрлері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1797" y="911663"/>
        <a:ext cx="4913809" cy="667531"/>
      </dsp:txXfrm>
    </dsp:sp>
    <dsp:sp modelId="{F7482138-4CAB-4620-9C60-AD227A4B6115}">
      <dsp:nvSpPr>
        <dsp:cNvPr id="0" name=""/>
        <dsp:cNvSpPr/>
      </dsp:nvSpPr>
      <dsp:spPr>
        <a:xfrm>
          <a:off x="2731522" y="1704086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B40C4-CFA3-4FC1-816A-522CBB8528EF}">
      <dsp:nvSpPr>
        <dsp:cNvPr id="0" name=""/>
        <dsp:cNvSpPr/>
      </dsp:nvSpPr>
      <dsp:spPr>
        <a:xfrm>
          <a:off x="3515678" y="1704086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Оқушыларға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арналған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сауалнама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нәтижелері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51797" y="1740205"/>
        <a:ext cx="4913809" cy="667531"/>
      </dsp:txXfrm>
    </dsp:sp>
    <dsp:sp modelId="{F3B2682B-C0ED-41E4-BE4E-02C86359ABFD}">
      <dsp:nvSpPr>
        <dsp:cNvPr id="0" name=""/>
        <dsp:cNvSpPr/>
      </dsp:nvSpPr>
      <dsp:spPr>
        <a:xfrm>
          <a:off x="2731522" y="2532628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6152E-6B0A-4F15-B91D-C57120F207F1}">
      <dsp:nvSpPr>
        <dsp:cNvPr id="0" name=""/>
        <dsp:cNvSpPr/>
      </dsp:nvSpPr>
      <dsp:spPr>
        <a:xfrm>
          <a:off x="3515678" y="2532628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дәйектілігі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нәтижелілігі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1797" y="2568747"/>
        <a:ext cx="4913809" cy="667531"/>
      </dsp:txXfrm>
    </dsp:sp>
    <dsp:sp modelId="{F9353709-ED2D-4D79-B21B-9C356A2816E9}">
      <dsp:nvSpPr>
        <dsp:cNvPr id="0" name=""/>
        <dsp:cNvSpPr/>
      </dsp:nvSpPr>
      <dsp:spPr>
        <a:xfrm>
          <a:off x="2731522" y="3361170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892EB-C099-4534-ACCD-58AB7D10B2B0}">
      <dsp:nvSpPr>
        <dsp:cNvPr id="0" name=""/>
        <dsp:cNvSpPr/>
      </dsp:nvSpPr>
      <dsp:spPr>
        <a:xfrm>
          <a:off x="3515678" y="3361170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KiVa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бағдарламасының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мазмұны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551797" y="3397289"/>
        <a:ext cx="4913809" cy="667531"/>
      </dsp:txXfrm>
    </dsp:sp>
    <dsp:sp modelId="{02C1679B-FC56-4D71-A11D-062F16D58334}">
      <dsp:nvSpPr>
        <dsp:cNvPr id="0" name=""/>
        <dsp:cNvSpPr/>
      </dsp:nvSpPr>
      <dsp:spPr>
        <a:xfrm>
          <a:off x="2731522" y="4189712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ECA61-E301-495C-AA79-D589E19E0F1F}">
      <dsp:nvSpPr>
        <dsp:cNvPr id="0" name=""/>
        <dsp:cNvSpPr/>
      </dsp:nvSpPr>
      <dsp:spPr>
        <a:xfrm>
          <a:off x="3515678" y="4189712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Буллинг мәселесін үйде талқылау жолдары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1797" y="4225831"/>
        <a:ext cx="4913809" cy="667531"/>
      </dsp:txXfrm>
    </dsp:sp>
    <dsp:sp modelId="{D8309EF0-011F-4B3E-8D04-17B6BC239217}">
      <dsp:nvSpPr>
        <dsp:cNvPr id="0" name=""/>
        <dsp:cNvSpPr/>
      </dsp:nvSpPr>
      <dsp:spPr>
        <a:xfrm>
          <a:off x="2731522" y="5018254"/>
          <a:ext cx="739769" cy="739769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B9E4B-C5FC-41BC-B413-639E1608F778}">
      <dsp:nvSpPr>
        <dsp:cNvPr id="0" name=""/>
        <dsp:cNvSpPr/>
      </dsp:nvSpPr>
      <dsp:spPr>
        <a:xfrm>
          <a:off x="3515678" y="5018254"/>
          <a:ext cx="4986047" cy="73976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Буллинг жағдайында қолданылатын шаралар, әрекеттер реттілігі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1797" y="5054373"/>
        <a:ext cx="4913809" cy="667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72F8B-C6DD-43BE-A5D2-07A2F3884B8A}">
      <dsp:nvSpPr>
        <dsp:cNvPr id="0" name=""/>
        <dsp:cNvSpPr/>
      </dsp:nvSpPr>
      <dsp:spPr>
        <a:xfrm rot="5400000">
          <a:off x="5587461" y="-2135077"/>
          <a:ext cx="1262299" cy="5852810"/>
        </a:xfrm>
        <a:prstGeom prst="round2SameRect">
          <a:avLst/>
        </a:prstGeom>
        <a:solidFill>
          <a:srgbClr val="C5E6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Бағдарламаға</a:t>
          </a: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шолу</a:t>
          </a:r>
          <a:endParaRPr lang="fi-FI" sz="28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92206" y="221798"/>
        <a:ext cx="5791190" cy="1139059"/>
      </dsp:txXfrm>
    </dsp:sp>
    <dsp:sp modelId="{FAD05DA0-3F0D-4C43-AC70-05288C215CF1}">
      <dsp:nvSpPr>
        <dsp:cNvPr id="0" name=""/>
        <dsp:cNvSpPr/>
      </dsp:nvSpPr>
      <dsp:spPr>
        <a:xfrm>
          <a:off x="0" y="2390"/>
          <a:ext cx="3292205" cy="157787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0" i="0" kern="1200" dirty="0"/>
            <a:t>KIVA </a:t>
          </a:r>
          <a:r>
            <a:rPr lang="kk-KZ" sz="2400" b="0" i="0" kern="1200" dirty="0"/>
            <a:t>БУЛЛИНГКЕ ҚАРСЫ БАҒДАРЛАМАСЫНЫҢ ӨЗЕКТІ ТҰСТАРЫ</a:t>
          </a:r>
          <a:endParaRPr lang="fi-FI" sz="2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025" y="79415"/>
        <a:ext cx="3138155" cy="1423824"/>
      </dsp:txXfrm>
    </dsp:sp>
    <dsp:sp modelId="{D5E61919-0149-4C0F-A9FF-061A4351567D}">
      <dsp:nvSpPr>
        <dsp:cNvPr id="0" name=""/>
        <dsp:cNvSpPr/>
      </dsp:nvSpPr>
      <dsp:spPr>
        <a:xfrm rot="5400000">
          <a:off x="5476612" y="-478309"/>
          <a:ext cx="1483997" cy="5852810"/>
        </a:xfrm>
        <a:prstGeom prst="round2SameRect">
          <a:avLst/>
        </a:prstGeom>
        <a:solidFill>
          <a:srgbClr val="C5E6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Әмбебап</a:t>
          </a: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әрекеттерге</a:t>
          </a: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шолу</a:t>
          </a:r>
          <a:endParaRPr lang="fi-FI" sz="28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KiVa</a:t>
          </a:r>
          <a:r>
            <a:rPr lang="kk-KZ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сабақтары</a:t>
          </a:r>
          <a:endParaRPr lang="fi-FI" sz="28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Нұсқаулықтардың</a:t>
          </a: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өзекті</a:t>
          </a:r>
          <a:r>
            <a:rPr lang="ru-RU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800" kern="1200" dirty="0" err="1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тұстары</a:t>
          </a:r>
          <a:endParaRPr lang="fi-FI" sz="28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92206" y="1778540"/>
        <a:ext cx="5780367" cy="1339111"/>
      </dsp:txXfrm>
    </dsp:sp>
    <dsp:sp modelId="{C1C3875B-309F-45CF-9FD6-D5B93F83D68E}">
      <dsp:nvSpPr>
        <dsp:cNvPr id="0" name=""/>
        <dsp:cNvSpPr/>
      </dsp:nvSpPr>
      <dsp:spPr>
        <a:xfrm>
          <a:off x="0" y="1659158"/>
          <a:ext cx="3292205" cy="157787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ӘМБЕБАП ӘРЕКЕТТЕР</a:t>
          </a:r>
          <a:endParaRPr lang="fi-FI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025" y="1736183"/>
        <a:ext cx="3138155" cy="1423824"/>
      </dsp:txXfrm>
    </dsp:sp>
    <dsp:sp modelId="{AB6E5DA5-F9D9-45C7-896D-5BBA88A0C5B2}">
      <dsp:nvSpPr>
        <dsp:cNvPr id="0" name=""/>
        <dsp:cNvSpPr/>
      </dsp:nvSpPr>
      <dsp:spPr>
        <a:xfrm rot="5400000">
          <a:off x="5525936" y="1178458"/>
          <a:ext cx="1385348" cy="5852810"/>
        </a:xfrm>
        <a:prstGeom prst="round2SameRect">
          <a:avLst/>
        </a:prstGeom>
        <a:solidFill>
          <a:srgbClr val="C5E6FF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2800" kern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Буллингтің жеке кейстерімен күресу</a:t>
          </a:r>
          <a:endParaRPr lang="fi-FI" sz="2800" kern="1200" dirty="0">
            <a:solidFill>
              <a:schemeClr val="tx1">
                <a:lumMod val="75000"/>
                <a:lumOff val="2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292206" y="3479816"/>
        <a:ext cx="5785183" cy="1250094"/>
      </dsp:txXfrm>
    </dsp:sp>
    <dsp:sp modelId="{B1B4317B-FEBA-4F67-BC72-9CF7C0C168F0}">
      <dsp:nvSpPr>
        <dsp:cNvPr id="0" name=""/>
        <dsp:cNvSpPr/>
      </dsp:nvSpPr>
      <dsp:spPr>
        <a:xfrm>
          <a:off x="0" y="3315926"/>
          <a:ext cx="3292205" cy="1577874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АРНАЙЫ ӘРЕКЕТТЕР</a:t>
          </a:r>
          <a:endParaRPr lang="fi-FI" sz="2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7025" y="3392951"/>
        <a:ext cx="3138155" cy="1423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635CF047-F764-4878-A08E-6D941516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70D30B28-92FC-41DB-BA2D-EEE4171A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defRPr/>
            </a:pPr>
            <a:endParaRPr lang="fi-FI" altLang="fi-FI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C4560FDD-4E19-40AD-96C4-D35F9584C44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4A44B05-BA87-46A8-9696-C01883B620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altLang="fi-FI" noProof="0"/>
          </a:p>
        </p:txBody>
      </p:sp>
    </p:spTree>
    <p:extLst>
      <p:ext uri="{BB962C8B-B14F-4D97-AF65-F5344CB8AC3E}">
        <p14:creationId xmlns:p14="http://schemas.microsoft.com/office/powerpoint/2010/main" val="10039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000538" y="-11796713"/>
            <a:ext cx="221996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237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0200" y="803275"/>
            <a:ext cx="7145338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CD7FE-BEDF-4263-8992-B2048A0C2071}" type="slidenum">
              <a:rPr lang="fi-FI" smtClean="0">
                <a:solidFill>
                  <a:prstClr val="black"/>
                </a:solidFill>
              </a:rPr>
              <a:pPr/>
              <a:t>12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4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77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081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988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-330200" y="803275"/>
            <a:ext cx="7145338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336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-330200" y="803275"/>
            <a:ext cx="7145338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0736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584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840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-330200" y="803275"/>
            <a:ext cx="7145338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46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45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026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601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en-US" baseline="0" dirty="0"/>
          </a:p>
        </p:txBody>
      </p:sp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697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6427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275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8613" y="803275"/>
            <a:ext cx="7143751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 dirty="0">
              <a:cs typeface="Arial" panose="020B0604020202020204" pitchFamily="34" charset="0"/>
            </a:endParaRPr>
          </a:p>
          <a:p>
            <a:endParaRPr lang="fi-FI" altLang="fi-FI" dirty="0"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7797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30200" y="803275"/>
            <a:ext cx="7145338" cy="401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55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751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787938" y="-12806363"/>
            <a:ext cx="24099838" cy="1355725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003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392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44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000538" y="-11796713"/>
            <a:ext cx="221996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r>
              <a:rPr lang="fi-FI" dirty="0"/>
              <a:t>Jätetään seuraavaan päivään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56610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019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99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143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026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CE96-E61A-4208-806D-D26D50659422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81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043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93800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CE96-E61A-4208-806D-D26D5065942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34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823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138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889002" y="4715113"/>
            <a:ext cx="4891087" cy="44677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487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fi-FI" dirty="0"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5139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-FI"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380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76140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sng" dirty="0">
              <a:solidFill>
                <a:schemeClr val="accent2"/>
              </a:solidFill>
              <a:latin typeface="Calibri body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 lang="fi-FI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492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9739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889002" y="4715113"/>
            <a:ext cx="4891087" cy="44677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18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0268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lang="fi-FI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55489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-FI" baseline="0"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68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-FI" baseline="0" dirty="0"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432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0268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169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68235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i-FI"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380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889002" y="4715113"/>
            <a:ext cx="4891087" cy="44677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18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000538" y="-11796713"/>
            <a:ext cx="22199601" cy="1248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237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889000" y="4689475"/>
            <a:ext cx="4891087" cy="4443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0435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48719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69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08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622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565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altLang="fi-FI" dirty="0">
              <a:cs typeface="Arial" panose="020B0604020202020204" pitchFamily="34" charset="0"/>
            </a:endParaRPr>
          </a:p>
          <a:p>
            <a:endParaRPr lang="fi-FI" altLang="fi-FI" dirty="0"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lang="fi-FI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23298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7068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b="0" dirty="0"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0588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u="none"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561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endParaRPr lang="en-US" dirty="0"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265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endParaRPr lang="en-US" dirty="0"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6008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7674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61354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8515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86124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889000" y="4687887"/>
            <a:ext cx="4891087" cy="444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34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Clr>
                <a:schemeClr val="dk1"/>
              </a:buClr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48042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08982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33454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makes</a:t>
            </a:r>
            <a:r>
              <a:rPr lang="fi-FI" dirty="0"/>
              <a:t> a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lesson</a:t>
            </a:r>
            <a:r>
              <a:rPr lang="fi-FI" dirty="0"/>
              <a:t> in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opinion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24078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90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97482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913247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92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96380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lang="en-US" sz="1200" b="0" i="0" u="none" strike="noStrike" cap="none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92917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54108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889002" y="4715113"/>
            <a:ext cx="4891087" cy="44677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1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355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864514" y="5090849"/>
            <a:ext cx="4756356" cy="48237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fi-FI" altLang="fi-FI" dirty="0">
              <a:cs typeface="Arial" panose="020B0604020202020204" pitchFamily="34" charset="0"/>
            </a:endParaRP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-328613" y="803275"/>
            <a:ext cx="7143751" cy="4019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72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5471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2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93946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2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6308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2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1622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2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3125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2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03610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3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7501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3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7216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3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7507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3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13702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3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74186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8507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3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10335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4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23146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4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34485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4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83390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4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39652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4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320128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4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991320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5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00253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5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2576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5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9031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1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708519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5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89546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5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34889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5 - T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27560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6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098486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6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9918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6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12975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6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63092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6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337112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6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519443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7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1963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1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51501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7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441077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7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226796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7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65322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7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752662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7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57246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8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684566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8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46353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8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818478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8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390821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8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921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1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51735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8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496979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9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4820565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9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504034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9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063005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9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805637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9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577462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9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0344221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10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356514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Lesson 10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950242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Lesson 10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1106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2114494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Lesson 10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556136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10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152371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10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259543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Key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883481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Ke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4DF2-D311-4039-BCBA-9439C34435BD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366187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iVa Key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5413" y="1828800"/>
            <a:ext cx="5184000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3" y="1828800"/>
            <a:ext cx="5184575" cy="39401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5C9489-A0A5-4E25-9C8C-AD1D808984D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622DF-B60D-4788-9749-F0046B9E2521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57566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iVa Key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558006"/>
            <a:ext cx="10515600" cy="11326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791494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716212"/>
            <a:ext cx="5158316" cy="35837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1494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DB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16212"/>
            <a:ext cx="5183717" cy="35837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3B5919-230D-42E4-AE8A-7A228E89169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8E28-6896-4C40-A55B-957EAE15FD1E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2672223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Key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92972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Key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101956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25551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KiVa Lesson 1 - 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828800"/>
            <a:ext cx="4974167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4967" y="1828800"/>
            <a:ext cx="4976284" cy="394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5C123C-A0DE-4497-AE46-FCA0FD8DB03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F565-A4F4-47D3-ADC4-6004A6A00DF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913147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700037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2388187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08056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0382779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4170241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169103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36661256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1797880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607307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</p:spTree>
    <p:extLst>
      <p:ext uri="{BB962C8B-B14F-4D97-AF65-F5344CB8AC3E}">
        <p14:creationId xmlns:p14="http://schemas.microsoft.com/office/powerpoint/2010/main" val="76822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Lesson 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40106162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iVa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566738"/>
            <a:ext cx="10153651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7DD0-8099-44CE-9304-A32F3AC8D6D6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8756519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117602" y="6096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chart" idx="2"/>
          </p:nvPr>
        </p:nvSpPr>
        <p:spPr>
          <a:xfrm>
            <a:off x="1117602" y="1828800"/>
            <a:ext cx="101599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•"/>
              <a:defRPr sz="2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4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277602" y="6400800"/>
            <a:ext cx="914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380335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lkkä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87"/>
            <a:ext cx="10957984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7" y="6021288"/>
            <a:ext cx="241512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8256"/>
            <a:ext cx="2844800" cy="365125"/>
          </a:xfrm>
          <a:prstGeom prst="rect">
            <a:avLst/>
          </a:prstGeom>
        </p:spPr>
        <p:txBody>
          <a:bodyPr/>
          <a:lstStyle/>
          <a:p>
            <a:fld id="{325D181F-C6F6-447B-B058-818E58AA22D9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21.8.2024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482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D85C-98BC-4660-BE49-0DC12FB6FF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8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Va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04CF7-1037-4CE7-92D7-EE676018ACC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14057322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Va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566738"/>
            <a:ext cx="10153651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C6E3E6-B741-41C3-9C34-598E6E4D94A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3939667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52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6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4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40"/>
              </a:spcBef>
              <a:spcAft>
                <a:spcPts val="0"/>
              </a:spcAft>
              <a:buClr>
                <a:srgbClr val="CC3300"/>
              </a:buClr>
              <a:buFont typeface="Noto Sans Symbols"/>
              <a:buNone/>
              <a:defRPr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Font typeface="Arial"/>
              <a:buNone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77602" y="6400800"/>
            <a:ext cx="914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1408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117602" y="6096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277602" y="6400800"/>
            <a:ext cx="914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2135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lkkä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87"/>
            <a:ext cx="10957984" cy="1143000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7" y="6021288"/>
            <a:ext cx="2415121" cy="52256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48256"/>
            <a:ext cx="2844800" cy="365125"/>
          </a:xfrm>
          <a:prstGeom prst="rect">
            <a:avLst/>
          </a:prstGeom>
        </p:spPr>
        <p:txBody>
          <a:bodyPr/>
          <a:lstStyle/>
          <a:p>
            <a:fld id="{325D181F-C6F6-447B-B058-818E58AA22D9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21.8.2024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482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D85C-98BC-4660-BE49-0DC12FB6FFB3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117602" y="6096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chart" idx="2"/>
          </p:nvPr>
        </p:nvSpPr>
        <p:spPr>
          <a:xfrm>
            <a:off x="1117602" y="1828800"/>
            <a:ext cx="10159999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7800" algn="l" rtl="0">
              <a:spcBef>
                <a:spcPts val="52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•"/>
              <a:defRPr sz="2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88900" algn="l" rtl="0">
              <a:spcBef>
                <a:spcPts val="44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Noto Sans Symbols"/>
              <a:buChar char="▪"/>
              <a:defRPr sz="22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rgbClr val="CC3300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277602" y="6400800"/>
            <a:ext cx="914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627896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1277602" y="6400800"/>
            <a:ext cx="914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9226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Va Lesson 2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EC6747-EB9D-4CFB-9917-0F0C1374614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2DC9-A642-4264-A351-C2ECD5A0D1BF}" type="slidenum">
              <a:rPr lang="en-GB" altLang="fi-FI"/>
              <a:pPr>
                <a:defRPr/>
              </a:pPr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7337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5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1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Kuva 1042">
            <a:extLst>
              <a:ext uri="{FF2B5EF4-FFF2-40B4-BE49-F238E27FC236}">
                <a16:creationId xmlns:a16="http://schemas.microsoft.com/office/drawing/2014/main" id="{BE04DA92-D9C3-400F-9C28-FC63AA9F18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9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Kuva 1044">
            <a:extLst>
              <a:ext uri="{FF2B5EF4-FFF2-40B4-BE49-F238E27FC236}">
                <a16:creationId xmlns:a16="http://schemas.microsoft.com/office/drawing/2014/main" id="{4E3F8D78-7824-42F5-A253-882D258CF09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480104" y="1001999"/>
            <a:ext cx="936104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OPPITUNTI 10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038EDFE6-9E01-41F1-98C1-8A47578BE1A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4146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52112" y="1074005"/>
            <a:ext cx="792090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AVAIN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0BA84A9-3C18-441D-811D-C136476BB691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35FFE4C-1D19-CC92-E1B9-867CACDC370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A7C4CF3-DD10-01D9-E207-0933C6F16FC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66" r:id="rId13"/>
    <p:sldLayoutId id="21474837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5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5" y="1848583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3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 sz="140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‹#›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10" y="6045304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7" y="6341908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hdr="0" ftr="0" dt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eaLnBrk="1" fontAlgn="base" hangingPunct="1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1" fontAlgn="base" hangingPunct="1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1" fontAlgn="base" hangingPunct="1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1" fontAlgn="base" hangingPunct="1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Kuva 1046">
            <a:extLst>
              <a:ext uri="{FF2B5EF4-FFF2-40B4-BE49-F238E27FC236}">
                <a16:creationId xmlns:a16="http://schemas.microsoft.com/office/drawing/2014/main" id="{E72ECDDA-E6F1-41BB-84FF-7519A836CB7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3169" y="570542"/>
            <a:ext cx="562344" cy="1056168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Lesson 1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Kuva 1048">
            <a:extLst>
              <a:ext uri="{FF2B5EF4-FFF2-40B4-BE49-F238E27FC236}">
                <a16:creationId xmlns:a16="http://schemas.microsoft.com/office/drawing/2014/main" id="{D70382B8-EC6D-4199-BED6-7D828F39D9A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480103" y="1001998"/>
            <a:ext cx="936104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2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Kuva 1050">
            <a:extLst>
              <a:ext uri="{FF2B5EF4-FFF2-40B4-BE49-F238E27FC236}">
                <a16:creationId xmlns:a16="http://schemas.microsoft.com/office/drawing/2014/main" id="{F98B74B4-688C-4C33-8E88-6D7ACDB3D61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480103" y="1001998"/>
            <a:ext cx="936104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3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1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Kuva 1052">
            <a:extLst>
              <a:ext uri="{FF2B5EF4-FFF2-40B4-BE49-F238E27FC236}">
                <a16:creationId xmlns:a16="http://schemas.microsoft.com/office/drawing/2014/main" id="{FAEDC2E9-082C-4910-BB6E-56C10AEA25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4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Kuva 1054">
            <a:extLst>
              <a:ext uri="{FF2B5EF4-FFF2-40B4-BE49-F238E27FC236}">
                <a16:creationId xmlns:a16="http://schemas.microsoft.com/office/drawing/2014/main" id="{5C8D83CA-9290-4159-AACE-52A6F13416E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5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uva 32">
            <a:extLst>
              <a:ext uri="{FF2B5EF4-FFF2-40B4-BE49-F238E27FC236}">
                <a16:creationId xmlns:a16="http://schemas.microsoft.com/office/drawing/2014/main" id="{11C1E018-710C-4D55-81EC-C9B8A3A0F57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6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6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F8109102-9956-41FE-B650-8A751FFC20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20" y="564656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7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4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Kuva 1040">
            <a:extLst>
              <a:ext uri="{FF2B5EF4-FFF2-40B4-BE49-F238E27FC236}">
                <a16:creationId xmlns:a16="http://schemas.microsoft.com/office/drawing/2014/main" id="{588EEA79-8E5B-4E92-9602-CF866D9A090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64619" y="564655"/>
            <a:ext cx="567069" cy="1066800"/>
          </a:xfrm>
          <a:prstGeom prst="rect">
            <a:avLst/>
          </a:prstGeom>
        </p:spPr>
      </p:pic>
      <p:sp>
        <p:nvSpPr>
          <p:cNvPr id="40" name="Suorakulmio 39">
            <a:extLst>
              <a:ext uri="{FF2B5EF4-FFF2-40B4-BE49-F238E27FC236}">
                <a16:creationId xmlns:a16="http://schemas.microsoft.com/office/drawing/2014/main" id="{770A345D-7E8E-44E7-AF23-62C8FE556D2C}"/>
              </a:ext>
            </a:extLst>
          </p:cNvPr>
          <p:cNvSpPr/>
          <p:nvPr userDrawn="1"/>
        </p:nvSpPr>
        <p:spPr bwMode="auto">
          <a:xfrm>
            <a:off x="0" y="6453336"/>
            <a:ext cx="12192000" cy="432048"/>
          </a:xfrm>
          <a:prstGeom prst="rect">
            <a:avLst/>
          </a:prstGeom>
          <a:solidFill>
            <a:srgbClr val="006DB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E96DBCFC-0993-4945-8D9B-52E61E2B4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5414" y="586518"/>
            <a:ext cx="1056117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otsikon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B077B62-0D4C-4D86-A0B0-3395010ED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5414" y="1848581"/>
            <a:ext cx="1056117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dirty="0" err="1"/>
              <a:t>Muokkaa</a:t>
            </a:r>
            <a:r>
              <a:rPr lang="en-GB" altLang="fi-FI" dirty="0"/>
              <a:t> </a:t>
            </a:r>
            <a:r>
              <a:rPr lang="en-GB" altLang="fi-FI" dirty="0" err="1"/>
              <a:t>jäsennyksen</a:t>
            </a:r>
            <a:r>
              <a:rPr lang="en-GB" altLang="fi-FI" dirty="0"/>
              <a:t> </a:t>
            </a:r>
            <a:r>
              <a:rPr lang="en-GB" altLang="fi-FI" dirty="0" err="1"/>
              <a:t>tekstimuotoa</a:t>
            </a:r>
            <a:r>
              <a:rPr lang="en-GB" altLang="fi-FI" dirty="0"/>
              <a:t> </a:t>
            </a:r>
            <a:r>
              <a:rPr lang="en-GB" altLang="fi-FI" dirty="0" err="1"/>
              <a:t>napsauttamalla</a:t>
            </a:r>
            <a:endParaRPr lang="en-GB" altLang="fi-FI" dirty="0"/>
          </a:p>
          <a:p>
            <a:pPr lvl="1"/>
            <a:r>
              <a:rPr lang="en-GB" altLang="fi-FI" dirty="0" err="1"/>
              <a:t>Toinen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2"/>
            <a:r>
              <a:rPr lang="en-GB" altLang="fi-FI" dirty="0" err="1"/>
              <a:t>Kolmas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3"/>
            <a:r>
              <a:rPr lang="en-GB" altLang="fi-FI" dirty="0" err="1"/>
              <a:t>Neljäs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Viides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Kuudes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Seitsemäs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 err="1"/>
              <a:t>Kahdeksas</a:t>
            </a:r>
            <a:r>
              <a:rPr lang="en-GB" altLang="fi-FI" dirty="0"/>
              <a:t> </a:t>
            </a:r>
            <a:r>
              <a:rPr lang="en-GB" altLang="fi-FI" dirty="0" err="1"/>
              <a:t>jäsennystaso</a:t>
            </a:r>
            <a:endParaRPr lang="en-GB" altLang="fi-FI" dirty="0"/>
          </a:p>
          <a:p>
            <a:pPr lvl="4"/>
            <a:r>
              <a:rPr lang="en-GB" altLang="fi-FI" dirty="0"/>
              <a:t>Yhdeksäs </a:t>
            </a:r>
            <a:r>
              <a:rPr lang="en-GB" altLang="fi-FI" dirty="0" err="1"/>
              <a:t>jäsennystaso</a:t>
            </a:r>
            <a:endParaRPr lang="en-GB" altLang="fi-FI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386C49DE-6AC8-417E-BD37-F4345D5B28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1512" y="6525344"/>
            <a:ext cx="908051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buClr>
                <a:srgbClr val="FFFFFF"/>
              </a:buClr>
              <a:buSzPct val="100000"/>
              <a:buFont typeface="Trebuchet MS" panose="020B0603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F96B1AD-F202-4B8F-A29E-56A15E89A653}" type="slidenum">
              <a:rPr lang="en-GB" altLang="fi-FI" smtClean="0"/>
              <a:pPr>
                <a:defRPr/>
              </a:pPr>
              <a:t>‹#›</a:t>
            </a:fld>
            <a:endParaRPr lang="en-GB" altLang="fi-FI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AFD18C31-AA0C-4741-A3A9-18228C6614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16107" y="1038002"/>
            <a:ext cx="864096" cy="317500"/>
          </a:xfrm>
          <a:prstGeom prst="rect">
            <a:avLst/>
          </a:prstGeom>
        </p:spPr>
        <p:txBody>
          <a:bodyPr/>
          <a:lstStyle>
            <a:lvl1pPr marL="0" indent="0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Wingdings" panose="05000000000000000000" pitchFamily="2" charset="2"/>
              <a:buNone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OPPITUNTI 8</a:t>
            </a:r>
          </a:p>
        </p:txBody>
      </p:sp>
      <p:pic>
        <p:nvPicPr>
          <p:cNvPr id="37" name="Kuva 36">
            <a:extLst>
              <a:ext uri="{FF2B5EF4-FFF2-40B4-BE49-F238E27FC236}">
                <a16:creationId xmlns:a16="http://schemas.microsoft.com/office/drawing/2014/main" id="{FE961C31-40CE-4A07-A026-981DFDEDE51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09" y="6045302"/>
            <a:ext cx="3949207" cy="81269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BA61306C-2170-4DB5-840F-5284E6D1A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666" y="6341906"/>
            <a:ext cx="525823" cy="3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 kern="1200">
          <a:solidFill>
            <a:srgbClr val="222B6A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6600"/>
        </a:buClr>
        <a:buSzPct val="100000"/>
        <a:buFont typeface="Arial" panose="020B0604020202020204" pitchFamily="34" charset="0"/>
        <a:defRPr sz="3200" b="1">
          <a:solidFill>
            <a:srgbClr val="0066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38138" indent="-338138" algn="l" defTabSz="449263" rtl="0" eaLnBrk="0" fontAlgn="base" hangingPunct="0">
        <a:spcBef>
          <a:spcPts val="650"/>
        </a:spcBef>
        <a:spcAft>
          <a:spcPct val="0"/>
        </a:spcAft>
        <a:buClr>
          <a:srgbClr val="006DB1"/>
        </a:buClr>
        <a:buSzPct val="100000"/>
        <a:buFont typeface="Arial" panose="020B0604020202020204" pitchFamily="34" charset="0"/>
        <a:buChar char="•"/>
        <a:defRPr sz="26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8188" indent="-280988" algn="l" defTabSz="449263" rtl="0" eaLnBrk="0" fontAlgn="base" hangingPunct="0">
        <a:spcBef>
          <a:spcPts val="6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‒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2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Wingdings" panose="05000000000000000000" pitchFamily="2" charset="2"/>
        <a:buChar char="§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6DB1"/>
        </a:buClr>
        <a:buSzPct val="100000"/>
        <a:buFont typeface="Calibri" panose="020F0502020204030204" pitchFamily="34" charset="0"/>
        <a:buChar char="»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5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0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84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365F9BE0-6019-47B9-91CD-66C17B883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1788545"/>
            <a:ext cx="3280910" cy="3280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0686"/>
            <a:ext cx="2689386" cy="3196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823717"/>
            <a:ext cx="8424936" cy="1066800"/>
          </a:xfrm>
        </p:spPr>
        <p:txBody>
          <a:bodyPr>
            <a:noAutofit/>
          </a:bodyPr>
          <a:lstStyle/>
          <a:p>
            <a:pPr algn="ctr"/>
            <a:r>
              <a:rPr lang="fi-FI" b="1" u="sng" dirty="0">
                <a:solidFill>
                  <a:srgbClr val="222B6A"/>
                </a:solidFill>
                <a:latin typeface="+mn-lt"/>
              </a:rPr>
              <a:t>KiVa® </a:t>
            </a:r>
            <a:r>
              <a:rPr lang="kk-KZ" b="1" u="sng" dirty="0">
                <a:solidFill>
                  <a:srgbClr val="222B6A"/>
                </a:solidFill>
                <a:latin typeface="+mn-lt"/>
              </a:rPr>
              <a:t>буллингке қарсы бағдарламасы</a:t>
            </a:r>
            <a:br>
              <a:rPr lang="fi-FI" u="sng" dirty="0">
                <a:latin typeface="+mn-lt"/>
              </a:rPr>
            </a:br>
            <a:endParaRPr lang="fi-FI" u="sng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523492" y="2062915"/>
            <a:ext cx="9505056" cy="23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 kern="1200">
                <a:solidFill>
                  <a:srgbClr val="222B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kk-KZ">
                <a:latin typeface="Calibri"/>
                <a:cs typeface="Calibri"/>
              </a:rPr>
              <a:t>Семинар-тренинг</a:t>
            </a:r>
            <a:endParaRPr lang="fi-FI" dirty="0">
              <a:latin typeface="Calibri"/>
              <a:cs typeface="Calibri"/>
            </a:endParaRPr>
          </a:p>
          <a:p>
            <a:pPr algn="ctr"/>
            <a:endParaRPr lang="fi-FI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endParaRPr lang="fi-FI" dirty="0">
              <a:solidFill>
                <a:srgbClr val="9ABF34"/>
              </a:solidFill>
            </a:endParaRPr>
          </a:p>
          <a:p>
            <a:pPr algn="ctr"/>
            <a:r>
              <a:rPr lang="kk-KZ" dirty="0">
                <a:solidFill>
                  <a:srgbClr val="9ABF34"/>
                </a:solidFill>
                <a:latin typeface="Calibri"/>
              </a:rPr>
              <a:t>Кіріспе</a:t>
            </a:r>
            <a:endParaRPr lang="fi-FI" dirty="0" err="1">
              <a:solidFill>
                <a:srgbClr val="9ABF34"/>
              </a:solidFill>
            </a:endParaRPr>
          </a:p>
          <a:p>
            <a:pPr algn="ctr"/>
            <a:endParaRPr lang="fi-FI" dirty="0">
              <a:solidFill>
                <a:srgbClr val="9AB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6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482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kk-KZ" sz="8800" b="1">
                <a:solidFill>
                  <a:srgbClr val="002060"/>
                </a:solidFill>
                <a:latin typeface="+mn-lt"/>
              </a:rPr>
              <a:t>Буллинг дегеніміз не?</a:t>
            </a:r>
            <a:endParaRPr lang="fi-FI" sz="8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57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11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Буллинг</a:t>
            </a:r>
            <a:endParaRPr lang="en-US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 txBox="1">
            <a:spLocks noGrp="1"/>
          </p:cNvSpPr>
          <p:nvPr>
            <p:ph idx="1"/>
          </p:nvPr>
        </p:nvSpPr>
        <p:spPr>
          <a:xfrm>
            <a:off x="623392" y="10279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Кеңінен қолданылатын анықтама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Буллинг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– 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өзін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қорғау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қиынға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түсетін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адамға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қайталанатын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және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қасақана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жәбір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көрсету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немесе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зиян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келтіру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 </a:t>
            </a: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CC3300"/>
              </a:buClr>
              <a:buSzPct val="25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CC3300"/>
              </a:buClr>
              <a:buSzPct val="25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CC3300"/>
              </a:buClr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480" y="301210"/>
            <a:ext cx="2857039" cy="260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E12E1-FA71-F594-5BC9-F2776B945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375" y="4471216"/>
            <a:ext cx="9595936" cy="23105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83900" y="684883"/>
            <a:ext cx="620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b="1" dirty="0">
                <a:solidFill>
                  <a:prstClr val="black"/>
                </a:solidFill>
                <a:latin typeface="+mj-lt"/>
              </a:rPr>
              <a:t>Dan </a:t>
            </a:r>
            <a:r>
              <a:rPr lang="fi-FI" sz="2400" b="1" dirty="0" err="1">
                <a:solidFill>
                  <a:prstClr val="black"/>
                </a:solidFill>
                <a:latin typeface="+mj-lt"/>
              </a:rPr>
              <a:t>Olweus</a:t>
            </a:r>
            <a:r>
              <a:rPr lang="fi-FI" sz="2400" b="1" dirty="0">
                <a:solidFill>
                  <a:prstClr val="black"/>
                </a:solidFill>
                <a:latin typeface="+mj-lt"/>
              </a:rPr>
              <a:t>: </a:t>
            </a:r>
            <a:r>
              <a:rPr lang="fi-FI" sz="2400" b="1" dirty="0" err="1">
                <a:solidFill>
                  <a:prstClr val="black"/>
                </a:solidFill>
                <a:latin typeface="+mj-lt"/>
              </a:rPr>
              <a:t>Hackkycklingar</a:t>
            </a:r>
            <a:r>
              <a:rPr lang="fi-FI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+mj-lt"/>
              </a:rPr>
              <a:t>och</a:t>
            </a:r>
            <a:r>
              <a:rPr lang="fi-FI" sz="24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prstClr val="black"/>
                </a:solidFill>
                <a:latin typeface="+mj-lt"/>
              </a:rPr>
              <a:t>översittare</a:t>
            </a:r>
            <a:r>
              <a:rPr lang="fi-FI" sz="2400" b="1" dirty="0">
                <a:solidFill>
                  <a:prstClr val="black"/>
                </a:solidFill>
                <a:latin typeface="+mj-lt"/>
              </a:rPr>
              <a:t>, 1973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48" y="1146548"/>
            <a:ext cx="3240350" cy="55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65" y="2276201"/>
            <a:ext cx="2958173" cy="327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8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Буллинг 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kk-KZ" b="1" dirty="0">
                <a:latin typeface="Arial"/>
                <a:ea typeface="Arial"/>
                <a:cs typeface="Arial"/>
                <a:sym typeface="Arial"/>
              </a:rPr>
              <a:t>жеке жағдайлар емес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, ол құрдастар ортасында қайталанатын іс-әрекет. 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b="1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Дүние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жүзіндегі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балалар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мен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жасөспірімдердің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шамамен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10%-ы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жүйелі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түрде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жәбірленеді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13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ru-RU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әртүрлі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формада</a:t>
            </a:r>
            <a:r>
              <a:rPr lang="ru-RU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кездеседі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14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Shape 344">
            <a:extLst>
              <a:ext uri="{FF2B5EF4-FFF2-40B4-BE49-F238E27FC236}">
                <a16:creationId xmlns:a16="http://schemas.microsoft.com/office/drawing/2014/main" id="{03ACD90B-A8A6-699B-C7E8-766C2D8D9927}"/>
              </a:ext>
            </a:extLst>
          </p:cNvPr>
          <p:cNvSpPr txBox="1">
            <a:spLocks/>
          </p:cNvSpPr>
          <p:nvPr/>
        </p:nvSpPr>
        <p:spPr>
          <a:xfrm>
            <a:off x="695400" y="2436289"/>
            <a:ext cx="10374745" cy="32189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Char char="•"/>
            </a:pPr>
            <a:r>
              <a:rPr lang="ru-RU" dirty="0">
                <a:latin typeface="Arial"/>
                <a:cs typeface="Arial"/>
                <a:sym typeface="Arial"/>
              </a:rPr>
              <a:t>Ең </a:t>
            </a:r>
            <a:r>
              <a:rPr lang="ru-RU" dirty="0" err="1">
                <a:latin typeface="Arial"/>
                <a:cs typeface="Arial"/>
                <a:sym typeface="Arial"/>
              </a:rPr>
              <a:t>жиі</a:t>
            </a:r>
            <a:r>
              <a:rPr lang="ru-RU" dirty="0">
                <a:latin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cs typeface="Arial"/>
                <a:sym typeface="Arial"/>
              </a:rPr>
              <a:t>кездесетіндері</a:t>
            </a:r>
            <a:r>
              <a:rPr lang="ru-RU" dirty="0">
                <a:latin typeface="Arial"/>
                <a:cs typeface="Arial"/>
                <a:sym typeface="Arial"/>
              </a:rPr>
              <a:t> - </a:t>
            </a:r>
            <a:r>
              <a:rPr lang="ru-RU" dirty="0" err="1">
                <a:latin typeface="Arial"/>
                <a:cs typeface="Arial"/>
                <a:sym typeface="Arial"/>
              </a:rPr>
              <a:t>ауызша</a:t>
            </a:r>
            <a:r>
              <a:rPr lang="ru-RU" dirty="0">
                <a:latin typeface="Arial"/>
                <a:cs typeface="Arial"/>
                <a:sym typeface="Arial"/>
              </a:rPr>
              <a:t> </a:t>
            </a:r>
            <a:r>
              <a:rPr lang="kk-KZ" dirty="0">
                <a:latin typeface="Arial"/>
                <a:cs typeface="Arial"/>
                <a:sym typeface="Arial"/>
              </a:rPr>
              <a:t>буллинг</a:t>
            </a:r>
            <a:r>
              <a:rPr lang="ru-RU" dirty="0">
                <a:latin typeface="Arial"/>
                <a:cs typeface="Arial"/>
                <a:sym typeface="Arial"/>
              </a:rPr>
              <a:t> және </a:t>
            </a:r>
            <a:r>
              <a:rPr lang="ru-RU" dirty="0" err="1">
                <a:latin typeface="Arial"/>
                <a:cs typeface="Arial"/>
                <a:sym typeface="Arial"/>
              </a:rPr>
              <a:t>көпшілік</a:t>
            </a:r>
            <a:r>
              <a:rPr lang="ru-RU" dirty="0">
                <a:latin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cs typeface="Arial"/>
                <a:sym typeface="Arial"/>
              </a:rPr>
              <a:t>алдында</a:t>
            </a:r>
            <a:r>
              <a:rPr lang="ru-RU" dirty="0">
                <a:latin typeface="Arial"/>
                <a:cs typeface="Arial"/>
                <a:sym typeface="Arial"/>
              </a:rPr>
              <a:t> мазақ </a:t>
            </a:r>
            <a:r>
              <a:rPr lang="ru-RU" dirty="0" err="1">
                <a:latin typeface="Arial"/>
                <a:cs typeface="Arial"/>
                <a:sym typeface="Arial"/>
              </a:rPr>
              <a:t>ету</a:t>
            </a:r>
            <a:endParaRPr lang="en-US" dirty="0">
              <a:latin typeface="Arial"/>
              <a:cs typeface="Arial"/>
              <a:sym typeface="Arial"/>
            </a:endParaRPr>
          </a:p>
          <a:p>
            <a:pPr lvl="1" fontAlgn="auto">
              <a:spcAft>
                <a:spcPts val="0"/>
              </a:spcAft>
            </a:pPr>
            <a:r>
              <a:rPr lang="ru-RU" dirty="0">
                <a:sym typeface="Arial"/>
              </a:rPr>
              <a:t>Басқа </a:t>
            </a:r>
            <a:r>
              <a:rPr lang="ru-RU" dirty="0" err="1">
                <a:sym typeface="Arial"/>
              </a:rPr>
              <a:t>формаларға</a:t>
            </a:r>
            <a:r>
              <a:rPr lang="ru-RU" dirty="0">
                <a:sym typeface="Arial"/>
              </a:rPr>
              <a:t> </a:t>
            </a:r>
            <a:r>
              <a:rPr lang="ru-RU" dirty="0" err="1">
                <a:sym typeface="Arial"/>
              </a:rPr>
              <a:t>мыналар</a:t>
            </a:r>
            <a:r>
              <a:rPr lang="ru-RU" dirty="0">
                <a:sym typeface="Arial"/>
              </a:rPr>
              <a:t> </a:t>
            </a:r>
            <a:r>
              <a:rPr lang="ru-RU" dirty="0" err="1">
                <a:sym typeface="Arial"/>
              </a:rPr>
              <a:t>жатады</a:t>
            </a:r>
            <a:r>
              <a:rPr lang="ru-RU" dirty="0">
                <a:sym typeface="Arial"/>
              </a:rPr>
              <a:t>: </a:t>
            </a:r>
            <a:r>
              <a:rPr lang="ru-RU" dirty="0" err="1">
                <a:sym typeface="Arial"/>
              </a:rPr>
              <a:t>физикалық</a:t>
            </a:r>
            <a:r>
              <a:rPr lang="ru-RU" dirty="0">
                <a:sym typeface="Arial"/>
              </a:rPr>
              <a:t>, </a:t>
            </a:r>
            <a:r>
              <a:rPr lang="ru-RU" dirty="0" err="1">
                <a:sym typeface="Arial"/>
              </a:rPr>
              <a:t>әлеуметтік</a:t>
            </a:r>
            <a:r>
              <a:rPr lang="kk-KZ" dirty="0">
                <a:sym typeface="Arial"/>
              </a:rPr>
              <a:t> оқшаулау</a:t>
            </a:r>
            <a:r>
              <a:rPr lang="ru-RU" dirty="0">
                <a:sym typeface="Arial"/>
              </a:rPr>
              <a:t>, </a:t>
            </a:r>
            <a:r>
              <a:rPr lang="ru-RU" dirty="0" err="1">
                <a:sym typeface="Arial"/>
              </a:rPr>
              <a:t>қауесет</a:t>
            </a:r>
            <a:r>
              <a:rPr lang="ru-RU" dirty="0">
                <a:sym typeface="Arial"/>
              </a:rPr>
              <a:t> </a:t>
            </a:r>
            <a:r>
              <a:rPr lang="ru-RU" dirty="0" err="1">
                <a:sym typeface="Arial"/>
              </a:rPr>
              <a:t>тарату</a:t>
            </a:r>
            <a:r>
              <a:rPr lang="ru-RU" dirty="0">
                <a:sym typeface="Arial"/>
              </a:rPr>
              <a:t>, </a:t>
            </a:r>
            <a:r>
              <a:rPr lang="ru-RU" dirty="0" err="1">
                <a:sym typeface="Arial"/>
              </a:rPr>
              <a:t>кибербуллинг</a:t>
            </a: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6128" y="1328737"/>
            <a:ext cx="1655761" cy="1277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 descr="http://t3.gstatic.com/images?q=tbn:ANd9GcQ3ENO3QOfuZQ4h9jii5mM9V0OWEuEkBlry0xBC-rdFG40Sqjsw_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03" y="5175253"/>
            <a:ext cx="1800225" cy="111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1890" y="1474790"/>
            <a:ext cx="4784725" cy="358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83561" y="3001964"/>
            <a:ext cx="1296986" cy="1754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24112" y="4991103"/>
            <a:ext cx="1871662" cy="13017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2070103" y="281781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90000"/>
              </a:buClr>
              <a:buSzPct val="25000"/>
            </a:pPr>
            <a:r>
              <a:rPr lang="ru-RU" dirty="0" err="1">
                <a:solidFill>
                  <a:srgbClr val="002060"/>
                </a:solidFill>
              </a:rPr>
              <a:t>Буллинг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мектеп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ауласынан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киберкеңістікке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көшті</a:t>
            </a:r>
            <a:r>
              <a:rPr lang="ru-RU" dirty="0">
                <a:solidFill>
                  <a:srgbClr val="002060"/>
                </a:solidFill>
              </a:rPr>
              <a:t> ме?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Shape 3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765" y="790575"/>
            <a:ext cx="2374899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 descr="http://t3.gstatic.com/images?q=tbn:ANd9GcQ3ENO3QOfuZQ4h9jii5mM9V0OWEuEkBlry0xBC-rdFG40Sqjsw_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4275" y="3937003"/>
            <a:ext cx="3254374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5090" y="4689475"/>
            <a:ext cx="1516061" cy="1138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7228" y="3209925"/>
            <a:ext cx="1728787" cy="23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98712" y="560390"/>
            <a:ext cx="4976812" cy="346074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Shape 365"/>
          <p:cNvSpPr txBox="1"/>
          <p:nvPr/>
        </p:nvSpPr>
        <p:spPr>
          <a:xfrm>
            <a:off x="5329237" y="268290"/>
            <a:ext cx="75723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12%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884987" y="4221165"/>
            <a:ext cx="87153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2-3%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651875" y="268290"/>
            <a:ext cx="5762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6%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800600" y="5321303"/>
            <a:ext cx="5762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7%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8767761" y="2765428"/>
            <a:ext cx="5762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3" y="1412875"/>
            <a:ext cx="7675563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hape 376">
            <a:extLst>
              <a:ext uri="{FF2B5EF4-FFF2-40B4-BE49-F238E27FC236}">
                <a16:creationId xmlns:a16="http://schemas.microsoft.com/office/drawing/2014/main" id="{76E8E48E-B0ED-76BD-6588-98DEEC7B4A12}"/>
              </a:ext>
            </a:extLst>
          </p:cNvPr>
          <p:cNvSpPr txBox="1"/>
          <p:nvPr/>
        </p:nvSpPr>
        <p:spPr>
          <a:xfrm>
            <a:off x="7014373" y="2403474"/>
            <a:ext cx="4579935" cy="26742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4D4D4D"/>
              </a:buClr>
              <a:buSzPct val="25000"/>
            </a:pPr>
            <a:r>
              <a:rPr lang="ru-RU" sz="2800" dirty="0" err="1">
                <a:solidFill>
                  <a:srgbClr val="4D4D4D"/>
                </a:solidFill>
              </a:rPr>
              <a:t>Әдетте</a:t>
            </a:r>
            <a:r>
              <a:rPr lang="ru-RU" sz="2800" dirty="0">
                <a:solidFill>
                  <a:srgbClr val="4D4D4D"/>
                </a:solidFill>
              </a:rPr>
              <a:t> </a:t>
            </a:r>
            <a:r>
              <a:rPr lang="ru-RU" sz="2800" dirty="0" err="1">
                <a:solidFill>
                  <a:srgbClr val="4D4D4D"/>
                </a:solidFill>
              </a:rPr>
              <a:t>буллингке</a:t>
            </a:r>
            <a:r>
              <a:rPr lang="ru-RU" sz="2800" dirty="0">
                <a:solidFill>
                  <a:srgbClr val="4D4D4D"/>
                </a:solidFill>
              </a:rPr>
              <a:t> тап </a:t>
            </a:r>
            <a:r>
              <a:rPr lang="ru-RU" sz="2800" dirty="0" err="1">
                <a:solidFill>
                  <a:srgbClr val="4D4D4D"/>
                </a:solidFill>
              </a:rPr>
              <a:t>болған</a:t>
            </a:r>
            <a:r>
              <a:rPr lang="ru-RU" sz="2800" dirty="0">
                <a:solidFill>
                  <a:srgbClr val="4D4D4D"/>
                </a:solidFill>
              </a:rPr>
              <a:t> бала</a:t>
            </a:r>
            <a:r>
              <a:rPr lang="ru-RU" sz="2800" b="1" dirty="0">
                <a:solidFill>
                  <a:srgbClr val="4D4D4D"/>
                </a:solidFill>
              </a:rPr>
              <a:t> </a:t>
            </a:r>
            <a:r>
              <a:rPr lang="ru-RU" sz="2800" b="1" dirty="0" err="1">
                <a:solidFill>
                  <a:srgbClr val="4D4D4D"/>
                </a:solidFill>
              </a:rPr>
              <a:t>бірнеше</a:t>
            </a:r>
            <a:r>
              <a:rPr lang="ru-RU" sz="2800" b="1" dirty="0">
                <a:solidFill>
                  <a:srgbClr val="4D4D4D"/>
                </a:solidFill>
              </a:rPr>
              <a:t> </a:t>
            </a:r>
            <a:r>
              <a:rPr lang="ru-RU" sz="2800" b="1" dirty="0" err="1">
                <a:solidFill>
                  <a:srgbClr val="4D4D4D"/>
                </a:solidFill>
              </a:rPr>
              <a:t>жолмен</a:t>
            </a:r>
            <a:r>
              <a:rPr lang="ru-RU" sz="2800" b="1" dirty="0">
                <a:solidFill>
                  <a:srgbClr val="4D4D4D"/>
                </a:solidFill>
              </a:rPr>
              <a:t> </a:t>
            </a:r>
            <a:r>
              <a:rPr lang="ru-RU" sz="2800" dirty="0" err="1">
                <a:solidFill>
                  <a:srgbClr val="4D4D4D"/>
                </a:solidFill>
              </a:rPr>
              <a:t>жәбірленеді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3" name="Shape 375">
            <a:extLst>
              <a:ext uri="{FF2B5EF4-FFF2-40B4-BE49-F238E27FC236}">
                <a16:creationId xmlns:a16="http://schemas.microsoft.com/office/drawing/2014/main" id="{0D85D5C7-B816-77C8-81F4-B57F05528CC7}"/>
              </a:ext>
            </a:extLst>
          </p:cNvPr>
          <p:cNvSpPr txBox="1">
            <a:spLocks/>
          </p:cNvSpPr>
          <p:nvPr/>
        </p:nvSpPr>
        <p:spPr>
          <a:xfrm>
            <a:off x="2053938" y="486636"/>
            <a:ext cx="8084124" cy="990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>
                <a:srgbClr val="990000"/>
              </a:buClr>
              <a:buSzPct val="25000"/>
            </a:pPr>
            <a:r>
              <a:rPr lang="ru-RU" sz="2800" dirty="0" err="1">
                <a:solidFill>
                  <a:srgbClr val="002060"/>
                </a:solidFill>
              </a:rPr>
              <a:t>Оқушылар</a:t>
            </a:r>
            <a:r>
              <a:rPr lang="ru-RU" sz="2800" dirty="0">
                <a:solidFill>
                  <a:srgbClr val="002060"/>
                </a:solidFill>
              </a:rPr>
              <a:t> тап </a:t>
            </a:r>
            <a:r>
              <a:rPr lang="ru-RU" sz="2800" dirty="0" err="1">
                <a:solidFill>
                  <a:srgbClr val="002060"/>
                </a:solidFill>
              </a:rPr>
              <a:t>болатын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буллинг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түрлері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772CB-B5CF-B0C8-8235-9E11E587480E}"/>
              </a:ext>
            </a:extLst>
          </p:cNvPr>
          <p:cNvSpPr txBox="1"/>
          <p:nvPr/>
        </p:nvSpPr>
        <p:spPr>
          <a:xfrm rot="19388515">
            <a:off x="2257788" y="5540846"/>
            <a:ext cx="11416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tx1"/>
                </a:solidFill>
              </a:rPr>
              <a:t>вербалды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2705230" y="5525678"/>
            <a:ext cx="105810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tx1"/>
                </a:solidFill>
              </a:rPr>
              <a:t>оқшаулау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2979961" y="5567297"/>
            <a:ext cx="116763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tx1"/>
                </a:solidFill>
              </a:rPr>
              <a:t>жыныстық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3355878" y="5575375"/>
            <a:ext cx="119905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физикалық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2729141" y="5916696"/>
            <a:ext cx="236185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әлеуметтік</a:t>
            </a:r>
            <a:r>
              <a:rPr lang="ru-RU" sz="1400" dirty="0">
                <a:solidFill>
                  <a:schemeClr val="tx1"/>
                </a:solidFill>
              </a:rPr>
              <a:t> м</a:t>
            </a:r>
            <a:r>
              <a:rPr lang="ru-RU" sz="1400" b="1" dirty="0">
                <a:solidFill>
                  <a:schemeClr val="tx1"/>
                </a:solidFill>
              </a:rPr>
              <a:t>анипуляция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4156808" y="5553323"/>
            <a:ext cx="124564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tx1"/>
                </a:solidFill>
              </a:rPr>
              <a:t>нәсілшілдік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4797095" y="5484727"/>
            <a:ext cx="9405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қорқыту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4837433" y="5567296"/>
            <a:ext cx="142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материалды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1AA23-6262-6D08-430B-AE2ED1298B37}"/>
              </a:ext>
            </a:extLst>
          </p:cNvPr>
          <p:cNvSpPr txBox="1"/>
          <p:nvPr/>
        </p:nvSpPr>
        <p:spPr>
          <a:xfrm rot="19388515">
            <a:off x="5859763" y="5484727"/>
            <a:ext cx="70115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/>
                </a:solidFill>
              </a:rPr>
              <a:t>кибер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fi-FI" dirty="0"/>
              <a:t>Буллингтің жәбірленуші бала үшін қысқа мерзімді салдары</a:t>
            </a:r>
            <a:endParaRPr lang="fi-FI" altLang="fi-FI" dirty="0"/>
          </a:p>
        </p:txBody>
      </p:sp>
      <p:sp>
        <p:nvSpPr>
          <p:cNvPr id="1024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775520" y="1916832"/>
            <a:ext cx="8424863" cy="3886200"/>
          </a:xfrm>
        </p:spPr>
        <p:txBody>
          <a:bodyPr/>
          <a:lstStyle/>
          <a:p>
            <a:r>
              <a:rPr lang="kk-KZ" altLang="fi-FI" sz="2400" dirty="0"/>
              <a:t>Буллингке тап болған балалар өз құрдастарына қарағанда жиірек мазасызданады, депрессияға ұшырайды, тұйықталады, өзін-өзі төмен бағалайды, мектепті ұнатпайды, ұйқысы нашарлайды, өзіне зиян келтіретін ойлар мен мінез-құлықпен кезігеді </a:t>
            </a:r>
          </a:p>
          <a:p>
            <a:r>
              <a:rPr lang="kk-KZ" altLang="fi-FI" sz="2400" dirty="0"/>
              <a:t>Буллингтің жағымсыз салдарының дәлелі қандай?</a:t>
            </a:r>
          </a:p>
          <a:p>
            <a:pPr lvl="1"/>
            <a:r>
              <a:rPr lang="ru-RU" altLang="fi-FI" sz="2000" dirty="0" err="1"/>
              <a:t>виктимизация</a:t>
            </a:r>
            <a:r>
              <a:rPr lang="ru-RU" altLang="fi-FI" sz="2000" dirty="0"/>
              <a:t> </a:t>
            </a:r>
            <a:r>
              <a:rPr lang="ru-RU" altLang="fi-FI" sz="2000" dirty="0" err="1"/>
              <a:t>азайған</a:t>
            </a:r>
            <a:r>
              <a:rPr lang="ru-RU" altLang="fi-FI" sz="2000" dirty="0"/>
              <a:t> </a:t>
            </a:r>
            <a:r>
              <a:rPr lang="ru-RU" altLang="fi-FI" sz="2000" dirty="0" err="1"/>
              <a:t>сайын</a:t>
            </a:r>
            <a:r>
              <a:rPr lang="ru-RU" altLang="fi-FI" sz="2000" dirty="0"/>
              <a:t> </a:t>
            </a:r>
            <a:r>
              <a:rPr lang="ru-RU" altLang="fi-FI" sz="2000" dirty="0" err="1"/>
              <a:t>жағымсыз</a:t>
            </a:r>
            <a:r>
              <a:rPr lang="ru-RU" altLang="fi-FI" sz="2000" dirty="0"/>
              <a:t> </a:t>
            </a:r>
            <a:r>
              <a:rPr lang="ru-RU" altLang="fi-FI" sz="2000" dirty="0" err="1"/>
              <a:t>әсерлер</a:t>
            </a:r>
            <a:r>
              <a:rPr lang="ru-RU" altLang="fi-FI" sz="2000" dirty="0"/>
              <a:t> де </a:t>
            </a:r>
            <a:r>
              <a:rPr lang="ru-RU" altLang="fi-FI" sz="2000" dirty="0" err="1"/>
              <a:t>азаяды</a:t>
            </a:r>
            <a:endParaRPr lang="ru-RU" altLang="fi-FI" sz="2000" dirty="0"/>
          </a:p>
          <a:p>
            <a:pPr lvl="1"/>
            <a:r>
              <a:rPr lang="en-US" altLang="fi-FI" sz="2000" dirty="0" err="1"/>
              <a:t>Williford</a:t>
            </a:r>
            <a:r>
              <a:rPr lang="en-US" altLang="fi-FI" sz="2000" dirty="0"/>
              <a:t>, </a:t>
            </a:r>
            <a:r>
              <a:rPr lang="en-US" altLang="fi-FI" sz="2000" dirty="0" err="1"/>
              <a:t>Boulton</a:t>
            </a:r>
            <a:r>
              <a:rPr lang="en-US" altLang="fi-FI" sz="2000" dirty="0"/>
              <a:t>, Noland, Little, </a:t>
            </a:r>
            <a:r>
              <a:rPr lang="en-US" altLang="fi-FI" sz="2000" dirty="0" err="1"/>
              <a:t>Kärnä</a:t>
            </a:r>
            <a:r>
              <a:rPr lang="en-US" altLang="fi-FI" sz="2000" dirty="0"/>
              <a:t> &amp; </a:t>
            </a:r>
            <a:r>
              <a:rPr lang="en-US" altLang="fi-FI" sz="2000" dirty="0" err="1"/>
              <a:t>Salmivalli</a:t>
            </a:r>
            <a:r>
              <a:rPr lang="en-US" altLang="fi-FI" sz="2000" dirty="0"/>
              <a:t> (2011): </a:t>
            </a:r>
            <a:r>
              <a:rPr lang="en-US" altLang="fi-FI" sz="2000" dirty="0" err="1"/>
              <a:t>KiVa</a:t>
            </a:r>
            <a:r>
              <a:rPr lang="en-US" altLang="fi-FI" sz="2000" dirty="0"/>
              <a:t> </a:t>
            </a:r>
            <a:r>
              <a:rPr lang="kk-KZ" altLang="fi-FI" sz="2000" dirty="0"/>
              <a:t>антибуллинг бағдарламасының жастардағы депрессия, мазасыздық пен құрдастардың қабылдауына әсері</a:t>
            </a:r>
            <a:r>
              <a:rPr lang="en-US" altLang="fi-FI" sz="2000" dirty="0"/>
              <a:t>. </a:t>
            </a:r>
            <a:r>
              <a:rPr lang="en-US" altLang="fi-FI" sz="2000" i="1" dirty="0"/>
              <a:t>Journal of Abnormal Child Psychology.</a:t>
            </a:r>
          </a:p>
          <a:p>
            <a:pPr lvl="1"/>
            <a:endParaRPr lang="fi-FI" altLang="fi-FI" sz="2000" dirty="0"/>
          </a:p>
          <a:p>
            <a:endParaRPr lang="fi-FI" altLang="fi-FI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31E077-E32E-4243-984A-588476742E79}" type="slidenum">
              <a:rPr lang="fi-FI" altLang="fi-FI" sz="140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i-FI" altLang="fi-FI" sz="1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45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fi-FI" dirty="0"/>
              <a:t>Буллингтің жәбірленуші бала үшін ұзақ мерзімді салдары</a:t>
            </a:r>
            <a:endParaRPr lang="fi-FI" altLang="fi-FI" dirty="0"/>
          </a:p>
        </p:txBody>
      </p:sp>
      <p:sp>
        <p:nvSpPr>
          <p:cNvPr id="1126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474787" y="2080419"/>
            <a:ext cx="9242425" cy="3886200"/>
          </a:xfrm>
        </p:spPr>
        <p:txBody>
          <a:bodyPr>
            <a:normAutofit/>
          </a:bodyPr>
          <a:lstStyle/>
          <a:p>
            <a:r>
              <a:rPr lang="ru-RU" altLang="fi-FI" b="1" dirty="0" err="1"/>
              <a:t>Болашақта</a:t>
            </a:r>
            <a:r>
              <a:rPr lang="ru-RU" altLang="fi-FI" dirty="0"/>
              <a:t> </a:t>
            </a:r>
            <a:r>
              <a:rPr lang="ru-RU" altLang="fi-FI" dirty="0" err="1"/>
              <a:t>буллингке</a:t>
            </a:r>
            <a:r>
              <a:rPr lang="ru-RU" altLang="fi-FI" dirty="0"/>
              <a:t> тап </a:t>
            </a:r>
            <a:r>
              <a:rPr lang="ru-RU" altLang="fi-FI" dirty="0" err="1"/>
              <a:t>болған</a:t>
            </a:r>
            <a:r>
              <a:rPr lang="ru-RU" altLang="fi-FI" dirty="0"/>
              <a:t> </a:t>
            </a:r>
            <a:r>
              <a:rPr lang="ru-RU" altLang="fi-FI" dirty="0" err="1"/>
              <a:t>балаларда</a:t>
            </a:r>
            <a:r>
              <a:rPr lang="ru-RU" altLang="fi-FI" dirty="0"/>
              <a:t> </a:t>
            </a:r>
            <a:r>
              <a:rPr lang="ru-RU" altLang="fi-FI" dirty="0" err="1"/>
              <a:t>менталды</a:t>
            </a:r>
            <a:r>
              <a:rPr lang="ru-RU" altLang="fi-FI" dirty="0"/>
              <a:t> ж</a:t>
            </a:r>
            <a:r>
              <a:rPr lang="kk-KZ" altLang="fi-FI" dirty="0"/>
              <a:t>әне</a:t>
            </a:r>
            <a:r>
              <a:rPr lang="ru-RU" altLang="fi-FI" dirty="0"/>
              <a:t> </a:t>
            </a:r>
            <a:r>
              <a:rPr lang="ru-RU" altLang="fi-FI" dirty="0" err="1"/>
              <a:t>соматикалық</a:t>
            </a:r>
            <a:r>
              <a:rPr lang="ru-RU" altLang="fi-FI" dirty="0"/>
              <a:t> </a:t>
            </a:r>
            <a:r>
              <a:rPr lang="ru-RU" altLang="fi-FI" dirty="0" err="1"/>
              <a:t>проблемалар</a:t>
            </a:r>
            <a:r>
              <a:rPr lang="ru-RU" altLang="fi-FI" dirty="0"/>
              <a:t>, </a:t>
            </a:r>
            <a:r>
              <a:rPr lang="ru-RU" altLang="fi-FI" dirty="0" err="1"/>
              <a:t>өзіне-өзі</a:t>
            </a:r>
            <a:r>
              <a:rPr lang="ru-RU" altLang="fi-FI" dirty="0"/>
              <a:t> </a:t>
            </a:r>
            <a:r>
              <a:rPr lang="ru-RU" altLang="fi-FI" dirty="0" err="1"/>
              <a:t>зиян</a:t>
            </a:r>
            <a:r>
              <a:rPr lang="ru-RU" altLang="fi-FI" dirty="0"/>
              <a:t> </a:t>
            </a:r>
            <a:r>
              <a:rPr lang="ru-RU" altLang="fi-FI" dirty="0" err="1"/>
              <a:t>келтіру</a:t>
            </a:r>
            <a:r>
              <a:rPr lang="ru-RU" altLang="fi-FI" dirty="0"/>
              <a:t> </a:t>
            </a:r>
            <a:r>
              <a:rPr lang="ru-RU" altLang="fi-FI" dirty="0" err="1"/>
              <a:t>және</a:t>
            </a:r>
            <a:r>
              <a:rPr lang="ru-RU" altLang="fi-FI" dirty="0"/>
              <a:t> </a:t>
            </a:r>
            <a:r>
              <a:rPr lang="ru-RU" altLang="fi-FI" dirty="0" err="1"/>
              <a:t>суицидтік</a:t>
            </a:r>
            <a:r>
              <a:rPr lang="ru-RU" altLang="fi-FI" dirty="0"/>
              <a:t> </a:t>
            </a:r>
            <a:r>
              <a:rPr lang="ru-RU" altLang="fi-FI" dirty="0" err="1"/>
              <a:t>ойлар</a:t>
            </a:r>
            <a:r>
              <a:rPr lang="ru-RU" altLang="fi-FI" dirty="0"/>
              <a:t>, </a:t>
            </a:r>
            <a:r>
              <a:rPr lang="ru-RU" altLang="fi-FI" dirty="0" err="1"/>
              <a:t>ересек</a:t>
            </a:r>
            <a:r>
              <a:rPr lang="ru-RU" altLang="fi-FI" dirty="0"/>
              <a:t> </a:t>
            </a:r>
            <a:r>
              <a:rPr lang="ru-RU" altLang="fi-FI" dirty="0" err="1"/>
              <a:t>өмірде</a:t>
            </a:r>
            <a:r>
              <a:rPr lang="ru-RU" altLang="fi-FI" dirty="0"/>
              <a:t> </a:t>
            </a:r>
            <a:r>
              <a:rPr lang="ru-RU" altLang="fi-FI" dirty="0" err="1"/>
              <a:t>жұмыс</a:t>
            </a:r>
            <a:r>
              <a:rPr lang="ru-RU" altLang="fi-FI" dirty="0"/>
              <a:t> </a:t>
            </a:r>
            <a:r>
              <a:rPr lang="ru-RU" altLang="fi-FI" dirty="0" err="1"/>
              <a:t>орнында</a:t>
            </a:r>
            <a:r>
              <a:rPr lang="ru-RU" altLang="fi-FI" dirty="0"/>
              <a:t> </a:t>
            </a:r>
            <a:r>
              <a:rPr lang="ru-RU" altLang="fi-FI" dirty="0" err="1"/>
              <a:t>виктимизация</a:t>
            </a:r>
            <a:r>
              <a:rPr lang="ru-RU" altLang="fi-FI" dirty="0"/>
              <a:t> </a:t>
            </a:r>
            <a:r>
              <a:rPr lang="ru-RU" altLang="fi-FI" dirty="0" err="1"/>
              <a:t>және</a:t>
            </a:r>
            <a:r>
              <a:rPr lang="ru-RU" altLang="fi-FI" dirty="0"/>
              <a:t> </a:t>
            </a:r>
            <a:r>
              <a:rPr lang="ru-RU" altLang="fi-FI" dirty="0" err="1"/>
              <a:t>экономикалық</a:t>
            </a:r>
            <a:r>
              <a:rPr lang="ru-RU" altLang="fi-FI" dirty="0"/>
              <a:t> </a:t>
            </a:r>
            <a:r>
              <a:rPr lang="ru-RU" altLang="fi-FI" dirty="0" err="1"/>
              <a:t>проблемалар</a:t>
            </a:r>
            <a:r>
              <a:rPr lang="ru-RU" altLang="fi-FI" dirty="0"/>
              <a:t> </a:t>
            </a:r>
            <a:r>
              <a:rPr lang="ru-RU" altLang="fi-FI" dirty="0" err="1"/>
              <a:t>пайда</a:t>
            </a:r>
            <a:r>
              <a:rPr lang="ru-RU" altLang="fi-FI" dirty="0"/>
              <a:t> болу </a:t>
            </a:r>
            <a:r>
              <a:rPr lang="ru-RU" altLang="fi-FI" dirty="0" err="1"/>
              <a:t>қаупі</a:t>
            </a:r>
            <a:r>
              <a:rPr lang="ru-RU" altLang="fi-FI" dirty="0"/>
              <a:t> </a:t>
            </a:r>
            <a:r>
              <a:rPr lang="ru-RU" altLang="fi-FI" dirty="0" err="1"/>
              <a:t>жоғары</a:t>
            </a:r>
            <a:endParaRPr lang="fi-FI" altLang="fi-FI" dirty="0"/>
          </a:p>
          <a:p>
            <a:pPr lvl="1"/>
            <a:r>
              <a:rPr lang="fi-FI" altLang="fi-FI" dirty="0"/>
              <a:t>Sourander and colleagues (Klomek et al., 2008, 2009; Sourander et al., 2007, 2009)</a:t>
            </a:r>
          </a:p>
          <a:p>
            <a:pPr lvl="1"/>
            <a:r>
              <a:rPr lang="fi-FI" altLang="fi-FI" dirty="0"/>
              <a:t>Bowes et al., 2015; Brimblecombe et al., 2018; Ttofi et al., 2011)</a:t>
            </a:r>
          </a:p>
          <a:p>
            <a:pPr lvl="1"/>
            <a:r>
              <a:rPr lang="fi-FI" altLang="fi-FI" dirty="0"/>
              <a:t>D’Urso, Juvonen, &amp; Salmivalli, 2023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F65BF80-8EBA-4FC9-9E22-EE18BAE58F71}" type="slidenum">
              <a:rPr lang="fi-FI" altLang="fi-FI" sz="140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i-FI" altLang="fi-FI" sz="1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6792"/>
            <a:ext cx="9144000" cy="2387600"/>
          </a:xfrm>
        </p:spPr>
        <p:txBody>
          <a:bodyPr>
            <a:normAutofit/>
          </a:bodyPr>
          <a:lstStyle/>
          <a:p>
            <a:r>
              <a:rPr lang="kk-KZ" sz="8800" b="1" dirty="0">
                <a:solidFill>
                  <a:srgbClr val="002060"/>
                </a:solidFill>
                <a:latin typeface="+mn-lt"/>
              </a:rPr>
              <a:t>Танысайық</a:t>
            </a:r>
            <a:r>
              <a:rPr lang="fi-FI" sz="8800" b="1" dirty="0">
                <a:solidFill>
                  <a:srgbClr val="002060"/>
                </a:solidFill>
                <a:latin typeface="+mn-lt"/>
              </a:rPr>
              <a:t>!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288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altLang="fi-FI" dirty="0"/>
              <a:t>Буллингтің жәбірлеушілер үшін салдары қандай? </a:t>
            </a:r>
            <a:endParaRPr lang="fi-FI" altLang="fi-FI" dirty="0"/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055440" y="1658767"/>
            <a:ext cx="10515600" cy="3066377"/>
          </a:xfrm>
        </p:spPr>
        <p:txBody>
          <a:bodyPr/>
          <a:lstStyle/>
          <a:p>
            <a:r>
              <a:rPr lang="ru-RU" altLang="fi-FI" dirty="0" err="1"/>
              <a:t>Қазіргі</a:t>
            </a:r>
            <a:r>
              <a:rPr lang="ru-RU" altLang="fi-FI" dirty="0"/>
              <a:t> </a:t>
            </a:r>
            <a:r>
              <a:rPr lang="ru-RU" altLang="fi-FI" dirty="0" err="1"/>
              <a:t>уақытта</a:t>
            </a:r>
            <a:r>
              <a:rPr lang="ru-RU" altLang="fi-FI" dirty="0"/>
              <a:t> </a:t>
            </a:r>
            <a:r>
              <a:rPr lang="ru-RU" altLang="fi-FI" b="1" dirty="0"/>
              <a:t>өзге </a:t>
            </a:r>
            <a:r>
              <a:rPr lang="ru-RU" altLang="fi-FI" b="1" dirty="0" err="1"/>
              <a:t>балаларға</a:t>
            </a:r>
            <a:r>
              <a:rPr lang="ru-RU" altLang="fi-FI" b="1" dirty="0"/>
              <a:t> </a:t>
            </a:r>
            <a:r>
              <a:rPr lang="ru-RU" altLang="fi-FI" b="1" dirty="0" err="1"/>
              <a:t>жәбір</a:t>
            </a:r>
            <a:r>
              <a:rPr lang="ru-RU" altLang="fi-FI" b="1" dirty="0"/>
              <a:t> </a:t>
            </a:r>
            <a:r>
              <a:rPr lang="ru-RU" altLang="fi-FI" b="1" dirty="0" err="1"/>
              <a:t>көрсеткендер</a:t>
            </a:r>
            <a:r>
              <a:rPr lang="ru-RU" altLang="fi-FI" b="1" dirty="0"/>
              <a:t> </a:t>
            </a:r>
            <a:r>
              <a:rPr lang="ru-RU" altLang="fi-FI" dirty="0" err="1"/>
              <a:t>үшін</a:t>
            </a:r>
            <a:r>
              <a:rPr lang="ru-RU" altLang="fi-FI" dirty="0"/>
              <a:t> </a:t>
            </a:r>
            <a:r>
              <a:rPr lang="ru-RU" altLang="fi-FI" dirty="0" err="1"/>
              <a:t>буллингтің</a:t>
            </a:r>
            <a:r>
              <a:rPr lang="ru-RU" altLang="fi-FI" dirty="0"/>
              <a:t> ұзақ </a:t>
            </a:r>
            <a:r>
              <a:rPr lang="ru-RU" altLang="fi-FI" dirty="0" err="1"/>
              <a:t>мерзімді</a:t>
            </a:r>
            <a:r>
              <a:rPr lang="ru-RU" altLang="fi-FI" dirty="0"/>
              <a:t> </a:t>
            </a:r>
            <a:r>
              <a:rPr lang="ru-RU" altLang="fi-FI" dirty="0" err="1"/>
              <a:t>салдарын</a:t>
            </a:r>
            <a:r>
              <a:rPr lang="ru-RU" altLang="fi-FI" dirty="0"/>
              <a:t> </a:t>
            </a:r>
            <a:r>
              <a:rPr lang="ru-RU" altLang="fi-FI" dirty="0" err="1"/>
              <a:t>зерттеу</a:t>
            </a:r>
            <a:r>
              <a:rPr lang="ru-RU" altLang="fi-FI" dirty="0"/>
              <a:t> </a:t>
            </a:r>
            <a:r>
              <a:rPr lang="ru-RU" altLang="fi-FI" dirty="0" err="1"/>
              <a:t>жалғасуда</a:t>
            </a:r>
            <a:endParaRPr lang="fi-FI" altLang="fi-FI" dirty="0"/>
          </a:p>
          <a:p>
            <a:pPr lvl="1"/>
            <a:r>
              <a:rPr lang="ru-RU" altLang="fi-FI" dirty="0" err="1"/>
              <a:t>агрессияны</a:t>
            </a:r>
            <a:r>
              <a:rPr lang="ru-RU" altLang="fi-FI" dirty="0"/>
              <a:t> </a:t>
            </a:r>
            <a:r>
              <a:rPr lang="ru-RU" altLang="fi-FI" dirty="0" err="1"/>
              <a:t>қалаған</a:t>
            </a:r>
            <a:r>
              <a:rPr lang="ru-RU" altLang="fi-FI" dirty="0"/>
              <a:t> </a:t>
            </a:r>
            <a:r>
              <a:rPr lang="ru-RU" altLang="fi-FI" dirty="0" err="1"/>
              <a:t>нәрсеге</a:t>
            </a:r>
            <a:r>
              <a:rPr lang="ru-RU" altLang="fi-FI" dirty="0"/>
              <a:t> </a:t>
            </a:r>
            <a:r>
              <a:rPr lang="ru-RU" altLang="fi-FI" dirty="0" err="1"/>
              <a:t>қол</a:t>
            </a:r>
            <a:r>
              <a:rPr lang="ru-RU" altLang="fi-FI" dirty="0"/>
              <a:t> </a:t>
            </a:r>
            <a:r>
              <a:rPr lang="ru-RU" altLang="fi-FI" dirty="0" err="1"/>
              <a:t>жеткізу</a:t>
            </a:r>
            <a:r>
              <a:rPr lang="ru-RU" altLang="fi-FI" dirty="0"/>
              <a:t> </a:t>
            </a:r>
            <a:r>
              <a:rPr lang="ru-RU" altLang="fi-FI" dirty="0" err="1"/>
              <a:t>құралы</a:t>
            </a:r>
            <a:r>
              <a:rPr lang="ru-RU" altLang="fi-FI" dirty="0"/>
              <a:t> </a:t>
            </a:r>
            <a:r>
              <a:rPr lang="ru-RU" altLang="fi-FI" dirty="0" err="1"/>
              <a:t>ретінде</a:t>
            </a:r>
            <a:r>
              <a:rPr lang="ru-RU" altLang="fi-FI" dirty="0"/>
              <a:t> </a:t>
            </a:r>
            <a:r>
              <a:rPr lang="ru-RU" altLang="fi-FI" dirty="0" err="1"/>
              <a:t>пайдалануды</a:t>
            </a:r>
            <a:r>
              <a:rPr lang="ru-RU" altLang="fi-FI" dirty="0"/>
              <a:t> </a:t>
            </a:r>
            <a:r>
              <a:rPr lang="ru-RU" altLang="fi-FI" dirty="0" err="1"/>
              <a:t>үйренеді</a:t>
            </a:r>
            <a:endParaRPr lang="ru-RU" altLang="fi-FI" dirty="0"/>
          </a:p>
          <a:p>
            <a:pPr lvl="1"/>
            <a:r>
              <a:rPr lang="ru-RU" altLang="fi-FI" dirty="0" err="1"/>
              <a:t>құрдастарына</a:t>
            </a:r>
            <a:r>
              <a:rPr lang="ru-RU" altLang="fi-FI" dirty="0"/>
              <a:t> </a:t>
            </a:r>
            <a:r>
              <a:rPr lang="ru-RU" altLang="fi-FI" dirty="0" err="1"/>
              <a:t>қарағанда</a:t>
            </a:r>
            <a:r>
              <a:rPr lang="ru-RU" altLang="fi-FI" dirty="0"/>
              <a:t> </a:t>
            </a:r>
            <a:r>
              <a:rPr lang="ru-RU" altLang="fi-FI" dirty="0" err="1"/>
              <a:t>білімі</a:t>
            </a:r>
            <a:r>
              <a:rPr lang="ru-RU" altLang="fi-FI" dirty="0"/>
              <a:t> төмен, </a:t>
            </a:r>
            <a:r>
              <a:rPr lang="ru-RU" altLang="fi-FI" dirty="0" err="1"/>
              <a:t>жиірек</a:t>
            </a:r>
            <a:r>
              <a:rPr lang="ru-RU" altLang="fi-FI" dirty="0"/>
              <a:t> </a:t>
            </a:r>
            <a:r>
              <a:rPr lang="kk-KZ" altLang="fi-FI" dirty="0"/>
              <a:t>бұзақылық</a:t>
            </a:r>
            <a:r>
              <a:rPr lang="ru-RU" altLang="fi-FI" dirty="0"/>
              <a:t> </a:t>
            </a:r>
            <a:r>
              <a:rPr lang="ru-RU" altLang="fi-FI" dirty="0" err="1"/>
              <a:t>жасайды</a:t>
            </a:r>
            <a:r>
              <a:rPr lang="ru-RU" altLang="fi-FI" dirty="0"/>
              <a:t>, </a:t>
            </a:r>
            <a:r>
              <a:rPr lang="ru-RU" altLang="fi-FI" dirty="0" err="1"/>
              <a:t>агрессивті</a:t>
            </a:r>
            <a:r>
              <a:rPr lang="ru-RU" altLang="fi-FI" dirty="0"/>
              <a:t> (</a:t>
            </a:r>
            <a:r>
              <a:rPr lang="ru-RU" altLang="fi-FI" dirty="0" err="1"/>
              <a:t>соның</a:t>
            </a:r>
            <a:r>
              <a:rPr lang="ru-RU" altLang="fi-FI" dirty="0"/>
              <a:t> </a:t>
            </a:r>
            <a:r>
              <a:rPr lang="ru-RU" altLang="fi-FI" dirty="0" err="1"/>
              <a:t>ішінде</a:t>
            </a:r>
            <a:r>
              <a:rPr lang="ru-RU" altLang="fi-FI" dirty="0"/>
              <a:t> </a:t>
            </a:r>
            <a:r>
              <a:rPr lang="ru-RU" altLang="fi-FI" dirty="0" err="1"/>
              <a:t>киберагрессия</a:t>
            </a:r>
            <a:r>
              <a:rPr lang="ru-RU" altLang="fi-FI" dirty="0"/>
              <a:t>)</a:t>
            </a:r>
            <a:endParaRPr lang="fi-FI" altLang="fi-FI" dirty="0"/>
          </a:p>
          <a:p>
            <a:pPr lvl="1"/>
            <a:r>
              <a:rPr lang="kk-KZ" altLang="fi-FI" dirty="0"/>
              <a:t>Буллинг олардың </a:t>
            </a:r>
            <a:r>
              <a:rPr lang="ru-RU" altLang="fi-FI" dirty="0" err="1"/>
              <a:t>келешек</a:t>
            </a:r>
            <a:r>
              <a:rPr lang="ru-RU" altLang="fi-FI" dirty="0"/>
              <a:t> </a:t>
            </a:r>
            <a:r>
              <a:rPr lang="ru-RU" altLang="fi-FI" dirty="0" err="1"/>
              <a:t>дамуына</a:t>
            </a:r>
            <a:r>
              <a:rPr lang="ru-RU" altLang="fi-FI" dirty="0"/>
              <a:t> да </a:t>
            </a:r>
            <a:r>
              <a:rPr lang="ru-RU" altLang="fi-FI" dirty="0" err="1"/>
              <a:t>теріс</a:t>
            </a:r>
            <a:r>
              <a:rPr lang="ru-RU" altLang="fi-FI" dirty="0"/>
              <a:t> </a:t>
            </a:r>
            <a:r>
              <a:rPr lang="ru-RU" altLang="fi-FI" dirty="0" err="1"/>
              <a:t>әсерін</a:t>
            </a:r>
            <a:r>
              <a:rPr lang="ru-RU" altLang="fi-FI" dirty="0"/>
              <a:t> </a:t>
            </a:r>
            <a:r>
              <a:rPr lang="ru-RU" altLang="fi-FI" dirty="0" err="1"/>
              <a:t>тигізеді</a:t>
            </a:r>
            <a:r>
              <a:rPr lang="fi-FI" altLang="fi-FI" dirty="0"/>
              <a:t> →</a:t>
            </a:r>
            <a:r>
              <a:rPr lang="kk-KZ" altLang="fi-FI" dirty="0"/>
              <a:t> сондықтан ерте араласу процесі</a:t>
            </a:r>
          </a:p>
        </p:txBody>
      </p:sp>
      <p:sp>
        <p:nvSpPr>
          <p:cNvPr id="17412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C855DE-CCD2-4EB6-8C67-366CE107ECA5}" type="slidenum">
              <a:rPr lang="fi-FI" altLang="fi-FI" sz="1400" smtClean="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i-FI" altLang="fi-FI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itle 1"/>
          <p:cNvSpPr txBox="1">
            <a:spLocks noChangeArrowheads="1"/>
          </p:cNvSpPr>
          <p:nvPr/>
        </p:nvSpPr>
        <p:spPr>
          <a:xfrm>
            <a:off x="839416" y="4861342"/>
            <a:ext cx="10947648" cy="115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kk-KZ" altLang="fi-FI" dirty="0"/>
              <a:t>«Жәбірленуші-жәбірлеуші» балалар тобы ең кішкентай, алайда ең бейімделмеген болып табылады. 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336933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21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</a:rPr>
              <a:t>Финляндия</a:t>
            </a:r>
            <a:r>
              <a:rPr lang="en-US" dirty="0">
                <a:solidFill>
                  <a:srgbClr val="002060"/>
                </a:solidFill>
              </a:rPr>
              <a:t>, 2009</a:t>
            </a:r>
            <a:r>
              <a:rPr lang="kk-KZ" dirty="0">
                <a:solidFill>
                  <a:srgbClr val="002060"/>
                </a:solidFill>
              </a:rPr>
              <a:t> ж.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kk-KZ" dirty="0">
                <a:solidFill>
                  <a:srgbClr val="002060"/>
                </a:solidFill>
              </a:rPr>
              <a:t>жәбірленушілер</a:t>
            </a:r>
            <a:r>
              <a:rPr lang="en-US" dirty="0">
                <a:solidFill>
                  <a:srgbClr val="002060"/>
                </a:solidFill>
              </a:rPr>
              <a:t>, %</a:t>
            </a:r>
          </a:p>
        </p:txBody>
      </p:sp>
      <p:pic>
        <p:nvPicPr>
          <p:cNvPr id="390" name="Shape 39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3" y="1976440"/>
            <a:ext cx="5640387" cy="3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3641428" y="5737810"/>
            <a:ext cx="5112345" cy="479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kk-KZ" sz="2800" dirty="0">
                <a:solidFill>
                  <a:schemeClr val="dk1"/>
                </a:solidFill>
              </a:rPr>
              <a:t>Көктем</a:t>
            </a:r>
            <a:r>
              <a:rPr lang="en-US" sz="2800" dirty="0">
                <a:solidFill>
                  <a:schemeClr val="dk1"/>
                </a:solidFill>
              </a:rPr>
              <a:t> 2009</a:t>
            </a:r>
            <a:r>
              <a:rPr lang="kk-KZ" sz="2800" dirty="0">
                <a:solidFill>
                  <a:schemeClr val="dk1"/>
                </a:solidFill>
              </a:rPr>
              <a:t> ж.</a:t>
            </a:r>
            <a:r>
              <a:rPr lang="en-US" sz="2800" dirty="0">
                <a:solidFill>
                  <a:schemeClr val="dk1"/>
                </a:solidFill>
              </a:rPr>
              <a:t>, N &gt; 150 000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0522" y="3397937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Қыздар</a:t>
            </a:r>
          </a:p>
          <a:p>
            <a:r>
              <a:rPr lang="kk-KZ" dirty="0">
                <a:solidFill>
                  <a:schemeClr val="tx1"/>
                </a:solidFill>
              </a:rPr>
              <a:t>Ұлдар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175" y="3101193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№</a:t>
            </a:r>
            <a:r>
              <a:rPr lang="en-US" dirty="0">
                <a:solidFill>
                  <a:schemeClr val="tx1"/>
                </a:solidFill>
              </a:rPr>
              <a:t>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2450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сыныптар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22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98" name="Shape 39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62203" y="1976440"/>
            <a:ext cx="5640387" cy="34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389"/>
          <p:cNvSpPr txBox="1">
            <a:spLocks/>
          </p:cNvSpPr>
          <p:nvPr/>
        </p:nvSpPr>
        <p:spPr>
          <a:xfrm>
            <a:off x="931068" y="404664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>
            <a:lvl1pPr marL="0" marR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kern="1200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</a:rPr>
              <a:t>Финляндия</a:t>
            </a:r>
            <a:r>
              <a:rPr lang="en-US" dirty="0">
                <a:solidFill>
                  <a:srgbClr val="002060"/>
                </a:solidFill>
              </a:rPr>
              <a:t>, 2009</a:t>
            </a:r>
            <a:r>
              <a:rPr lang="kk-KZ" dirty="0">
                <a:solidFill>
                  <a:srgbClr val="002060"/>
                </a:solidFill>
              </a:rPr>
              <a:t> ж.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kk-KZ" dirty="0">
                <a:solidFill>
                  <a:srgbClr val="002060"/>
                </a:solidFill>
              </a:rPr>
              <a:t>жәбірлеушілер</a:t>
            </a:r>
            <a:r>
              <a:rPr lang="en-US" dirty="0">
                <a:solidFill>
                  <a:srgbClr val="002060"/>
                </a:solidFill>
              </a:rPr>
              <a:t>, 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0522" y="3397937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Қыздар</a:t>
            </a:r>
          </a:p>
          <a:p>
            <a:r>
              <a:rPr lang="kk-KZ" dirty="0">
                <a:solidFill>
                  <a:schemeClr val="tx1"/>
                </a:solidFill>
              </a:rPr>
              <a:t>Ұлдар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hape 391"/>
          <p:cNvSpPr txBox="1"/>
          <p:nvPr/>
        </p:nvSpPr>
        <p:spPr>
          <a:xfrm>
            <a:off x="3641428" y="5737810"/>
            <a:ext cx="5112345" cy="479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kk-KZ" sz="2800" dirty="0">
                <a:solidFill>
                  <a:schemeClr val="dk1"/>
                </a:solidFill>
              </a:rPr>
              <a:t>Көктем</a:t>
            </a:r>
            <a:r>
              <a:rPr lang="en-US" sz="2800" dirty="0">
                <a:solidFill>
                  <a:schemeClr val="dk1"/>
                </a:solidFill>
              </a:rPr>
              <a:t> 2009</a:t>
            </a:r>
            <a:r>
              <a:rPr lang="kk-KZ" sz="2800" dirty="0">
                <a:solidFill>
                  <a:schemeClr val="dk1"/>
                </a:solidFill>
              </a:rPr>
              <a:t> ж.</a:t>
            </a:r>
            <a:r>
              <a:rPr lang="en-US" sz="2800" dirty="0">
                <a:solidFill>
                  <a:schemeClr val="dk1"/>
                </a:solidFill>
              </a:rPr>
              <a:t>, N &gt; 150 000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42450" y="494116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сыныптар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0175" y="307477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№</a:t>
            </a:r>
            <a:r>
              <a:rPr lang="en-US" dirty="0">
                <a:solidFill>
                  <a:schemeClr val="tx1"/>
                </a:solidFill>
              </a:rPr>
              <a:t>%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199456" y="548680"/>
            <a:ext cx="10330807" cy="9233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</a:rPr>
              <a:t>Балалар есейген сайын жәбірлеушілер мен жәбірленушілердің саны бір-біріне жақындайды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5" name="Shape 40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44863" y="1847733"/>
            <a:ext cx="6970713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10175" y="3074771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№</a:t>
            </a:r>
            <a:r>
              <a:rPr lang="en-US" dirty="0">
                <a:solidFill>
                  <a:schemeClr val="tx1"/>
                </a:solidFill>
              </a:rPr>
              <a:t>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44072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сыныптар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6160" y="3397936"/>
            <a:ext cx="237788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Жәбірлеушілер</a:t>
            </a:r>
          </a:p>
          <a:p>
            <a:endParaRPr lang="kk-KZ" dirty="0">
              <a:solidFill>
                <a:schemeClr val="tx1"/>
              </a:solidFill>
            </a:endParaRPr>
          </a:p>
          <a:p>
            <a:r>
              <a:rPr lang="kk-KZ" dirty="0">
                <a:solidFill>
                  <a:schemeClr val="tx1"/>
                </a:solidFill>
              </a:rPr>
              <a:t>Жәбірленушілер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24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2279650" y="54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990000"/>
              </a:buClr>
              <a:buSzPct val="25000"/>
            </a:pPr>
            <a:r>
              <a:rPr lang="kk-KZ" sz="2400" dirty="0">
                <a:solidFill>
                  <a:srgbClr val="002060"/>
                </a:solidFill>
              </a:rPr>
              <a:t>Мұғалімдер буллингті азайту үшін «көп» немесе «өте көп» әрекет ете алады, респонденттердің %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412" name="Shape 41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6988" y="1944228"/>
            <a:ext cx="6072188" cy="375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71464" y="320088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№</a:t>
            </a:r>
            <a:r>
              <a:rPr lang="en-US" dirty="0">
                <a:solidFill>
                  <a:schemeClr val="tx1"/>
                </a:solidFill>
              </a:rPr>
              <a:t>%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2144" y="3498774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Қыздар</a:t>
            </a:r>
          </a:p>
          <a:p>
            <a:r>
              <a:rPr lang="kk-KZ" dirty="0">
                <a:solidFill>
                  <a:schemeClr val="tx1"/>
                </a:solidFill>
              </a:rPr>
              <a:t>Ұлдар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4072" y="51571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tx1"/>
                </a:solidFill>
              </a:rPr>
              <a:t>сыныптар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 проактивті белсенді, мақсатты агрессия</a:t>
            </a: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endParaRPr lang="kk-KZ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«себепсіз (провокацияланбаған)», «қасақана», «стратегиялық»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Неліктен біреулер басқаларды жәбірлейді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? 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25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26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Буллингтің әлеуметтік құрылымы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 құрдастар тобында </a:t>
            </a:r>
            <a:r>
              <a:rPr lang="kk-KZ" b="1" dirty="0">
                <a:latin typeface="Arial"/>
                <a:ea typeface="Arial"/>
                <a:cs typeface="Arial"/>
                <a:sym typeface="Arial"/>
              </a:rPr>
              <a:t>мәртебе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 мен </a:t>
            </a:r>
            <a:r>
              <a:rPr lang="kk-KZ" b="1" dirty="0">
                <a:latin typeface="Arial"/>
                <a:ea typeface="Arial"/>
                <a:cs typeface="Arial"/>
                <a:sym typeface="Arial"/>
              </a:rPr>
              <a:t>билікке (күшке)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 ие болу стратегиясы болуы мүмкін...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 және бұл көбінесе тиімді болады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2">
              <a:spcBef>
                <a:spcPts val="440"/>
              </a:spcBef>
              <a:buClr>
                <a:srgbClr val="0070C0"/>
              </a:buClr>
              <a:buFont typeface="Noto Sans Symbols"/>
              <a:buChar char="▪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жәбірлеушілер мектепте танымал балалар ретінде қабылданады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Caravita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DiBlasio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Salmivalli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2008)</a:t>
            </a:r>
          </a:p>
          <a:p>
            <a:pPr lvl="2">
              <a:spcBef>
                <a:spcPts val="440"/>
              </a:spcBef>
              <a:buClr>
                <a:srgbClr val="0070C0"/>
              </a:buClr>
              <a:buFont typeface="Noto Sans Symbols"/>
              <a:buChar char="▪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 мәртебеге қол жеткізуге көмектеседі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(Juvonen &amp; Galvan, 2008)…</a:t>
            </a:r>
          </a:p>
          <a:p>
            <a:pPr lvl="2">
              <a:spcBef>
                <a:spcPts val="440"/>
              </a:spcBef>
              <a:buClr>
                <a:srgbClr val="0070C0"/>
              </a:buClr>
              <a:buFont typeface="Noto Sans Symbols"/>
              <a:buChar char="▪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…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және уақыт өте келе мәртебені өсіруге көмектеседі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Cillessen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Borch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2004)</a:t>
            </a:r>
          </a:p>
          <a:p>
            <a:pPr marL="342900" indent="-342900">
              <a:spcBef>
                <a:spcPts val="440"/>
              </a:spcBef>
              <a:buClr>
                <a:srgbClr val="CC3300"/>
              </a:buClr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27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Буллингтің әлеуметтік құрылымы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Shape 432"/>
          <p:cNvSpPr txBox="1">
            <a:spLocks noGrp="1"/>
          </p:cNvSpPr>
          <p:nvPr>
            <p:ph idx="1"/>
          </p:nvPr>
        </p:nvSpPr>
        <p:spPr>
          <a:xfrm>
            <a:off x="838200" y="1844824"/>
            <a:ext cx="9618242" cy="3733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Мойынсұнғыш, өзіне сенімсіз, физикалық тұрғыдан әлсіз және топтағы ықпалы мен күші аз құрбандарды таңдау арқылы жәбірлеушілер өздерінің күштерін қайта-қайта көрсете алады және өздерінің жоғары мәртебесін қарсылықсыз жаңарта алады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28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Билікті (күшті) көрсету үшін куәгерлер қажет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 көбінесе құрдастар тобының алдында жүзеге асырылады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777" y="3114067"/>
            <a:ext cx="5255300" cy="3158264"/>
          </a:xfrm>
          <a:prstGeom prst="rect">
            <a:avLst/>
          </a:prstGeom>
        </p:spPr>
      </p:pic>
      <p:sp>
        <p:nvSpPr>
          <p:cNvPr id="6" name="Shape 433"/>
          <p:cNvSpPr txBox="1">
            <a:spLocks/>
          </p:cNvSpPr>
          <p:nvPr/>
        </p:nvSpPr>
        <p:spPr>
          <a:xfrm>
            <a:off x="863751" y="2762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Буллингтің әлеуметтік құрылымы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idx="10"/>
          </p:nvPr>
        </p:nvSpPr>
        <p:spPr>
          <a:xfrm>
            <a:off x="9982200" y="6400800"/>
            <a:ext cx="685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0A920F-3010-49C5-9141-CC6E4C42F0B8}" type="slidenum">
              <a:rPr lang="fi-FI" altLang="fi-FI" sz="140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i-FI" altLang="fi-FI" sz="1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08" y="3515560"/>
            <a:ext cx="2538779" cy="21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958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09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00B0F0"/>
                </a:solidFill>
              </a:rPr>
              <a:t>«</a:t>
            </a:r>
            <a:r>
              <a:rPr lang="kk-KZ" b="1" dirty="0">
                <a:solidFill>
                  <a:srgbClr val="00B0F0"/>
                </a:solidFill>
              </a:rPr>
              <a:t>Сызық» жаттығуы</a:t>
            </a:r>
            <a:r>
              <a:rPr lang="fi-FI" b="1" dirty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(1</a:t>
            </a:r>
            <a:r>
              <a:rPr lang="kk-KZ" b="1" dirty="0">
                <a:solidFill>
                  <a:srgbClr val="00B0F0"/>
                </a:solidFill>
              </a:rPr>
              <a:t>-модуль</a:t>
            </a:r>
            <a:r>
              <a:rPr lang="en-GB" b="1" dirty="0">
                <a:solidFill>
                  <a:srgbClr val="00B0F0"/>
                </a:solidFill>
              </a:rPr>
              <a:t>) </a:t>
            </a:r>
            <a:br>
              <a:rPr lang="en-GB" b="1" dirty="0">
                <a:solidFill>
                  <a:srgbClr val="222B6A"/>
                </a:solidFill>
              </a:rPr>
            </a:br>
            <a:r>
              <a:rPr lang="kk-KZ" dirty="0">
                <a:solidFill>
                  <a:srgbClr val="222B6A"/>
                </a:solidFill>
              </a:rPr>
              <a:t>Сызық бойында </a:t>
            </a:r>
            <a:r>
              <a:rPr lang="kk-KZ" b="1" dirty="0">
                <a:solidFill>
                  <a:srgbClr val="222B6A"/>
                </a:solidFill>
              </a:rPr>
              <a:t>есімдеріңіздің алғашқы әрпі</a:t>
            </a:r>
            <a:r>
              <a:rPr lang="kk-KZ" b="1" dirty="0"/>
              <a:t>  </a:t>
            </a:r>
            <a:r>
              <a:rPr lang="kk-KZ" dirty="0"/>
              <a:t>бойынша алфавиттік ретпен орналасыңыздар.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420887"/>
            <a:ext cx="10515600" cy="3756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/>
              <a:t>                                                                                                             </a:t>
            </a:r>
            <a:r>
              <a:rPr lang="kk-KZ" dirty="0"/>
              <a:t>     </a:t>
            </a:r>
            <a:r>
              <a:rPr lang="fi-FI" b="1" dirty="0"/>
              <a:t>Я</a:t>
            </a:r>
            <a:endParaRPr lang="fi-FI" b="1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A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E7FDB9-08A3-401E-AE96-B1561313146B}"/>
              </a:ext>
            </a:extLst>
          </p:cNvPr>
          <p:cNvCxnSpPr/>
          <p:nvPr/>
        </p:nvCxnSpPr>
        <p:spPr>
          <a:xfrm flipV="1">
            <a:off x="1127448" y="2852936"/>
            <a:ext cx="9793088" cy="244827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idx="10"/>
          </p:nvPr>
        </p:nvSpPr>
        <p:spPr>
          <a:xfrm>
            <a:off x="9982200" y="6400800"/>
            <a:ext cx="685800" cy="381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098741-EE01-4E94-AADE-F22AC11604DF}" type="slidenum">
              <a:rPr lang="fi-FI" altLang="fi-FI" sz="1400">
                <a:solidFill>
                  <a:schemeClr val="bg1"/>
                </a:solidFill>
                <a:latin typeface="Trebuchet MS" panose="020B0603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fi-FI" sz="14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48" y="3965698"/>
            <a:ext cx="243681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9" y="873958"/>
            <a:ext cx="2892255" cy="202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694780"/>
            <a:ext cx="2936783" cy="204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36" y="2906666"/>
            <a:ext cx="3022800" cy="211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мальчик, одежд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D1BF7D-9414-4B90-2F3B-A5E9157858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8260" r="4184" b="13826"/>
          <a:stretch/>
        </p:blipFill>
        <p:spPr>
          <a:xfrm>
            <a:off x="4298678" y="878043"/>
            <a:ext cx="3348904" cy="2032780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мальчи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B62C211-583D-234C-F3EA-030D6953D7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466" t="3390" r="17879" b="6316"/>
          <a:stretch/>
        </p:blipFill>
        <p:spPr>
          <a:xfrm>
            <a:off x="1546932" y="2560806"/>
            <a:ext cx="2762771" cy="2820379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альчик, графическая вставка, рисуно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937C71FC-AAE2-FD9F-0BDB-7A9CBD8F86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285" t="1928" r="24788" b="6765"/>
          <a:stretch/>
        </p:blipFill>
        <p:spPr>
          <a:xfrm>
            <a:off x="7647083" y="2366932"/>
            <a:ext cx="2199063" cy="27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8828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Буллингке қатысушылардың рөлдері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Буллингке қарсы көзқарастарына қарамастан, көптеген оқушылар буллинг әрекетін </a:t>
            </a:r>
            <a:r>
              <a:rPr lang="kk-KZ" b="1" dirty="0">
                <a:latin typeface="Arial"/>
                <a:ea typeface="Arial"/>
                <a:cs typeface="Arial"/>
                <a:sym typeface="Arial"/>
              </a:rPr>
              <a:t>қолдайтын 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немесе тіпті </a:t>
            </a:r>
            <a:r>
              <a:rPr lang="kk-KZ" b="1" dirty="0">
                <a:latin typeface="Arial"/>
                <a:ea typeface="Arial"/>
                <a:cs typeface="Arial"/>
                <a:sym typeface="Arial"/>
              </a:rPr>
              <a:t>күшейтетін</a:t>
            </a:r>
            <a:r>
              <a:rPr lang="kk-KZ" dirty="0">
                <a:latin typeface="Arial"/>
                <a:ea typeface="Arial"/>
                <a:cs typeface="Arial"/>
                <a:sym typeface="Arial"/>
              </a:rPr>
              <a:t> мінез-құлық көрсетеді: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шетте тұрып, араласпау</a:t>
            </a: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жәбірлеушіні ынталандыру, күшейту</a:t>
            </a: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жәбірлеушіге көмектесу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CC3300"/>
              </a:buClr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31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5B20829-6D6A-C34D-A517-5C319762D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Буллингке қатысушылардың рөлдері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582D05-05AF-7744-A785-5446BD2B5485}"/>
              </a:ext>
            </a:extLst>
          </p:cNvPr>
          <p:cNvSpPr txBox="1">
            <a:spLocks noChangeArrowheads="1"/>
          </p:cNvSpPr>
          <p:nvPr/>
        </p:nvSpPr>
        <p:spPr>
          <a:xfrm>
            <a:off x="2135560" y="1848583"/>
            <a:ext cx="8208912" cy="3940175"/>
          </a:xfrm>
          <a:prstGeom prst="rect">
            <a:avLst/>
          </a:prstGeom>
        </p:spPr>
        <p:txBody>
          <a:bodyPr/>
          <a:lstStyle>
            <a:lvl1pPr marL="338138" indent="-338138" algn="l" defTabSz="449263" rtl="0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6DB1"/>
              </a:buClr>
              <a:buSzPct val="100000"/>
              <a:buFont typeface="Arial" panose="020B0604020202020204" pitchFamily="34" charset="0"/>
              <a:buChar char="•"/>
              <a:defRPr sz="2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8188" indent="-280988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6DB1"/>
              </a:buClr>
              <a:buSzPct val="100000"/>
              <a:buFont typeface="Calibri" panose="020F0502020204030204" pitchFamily="34" charset="0"/>
              <a:buChar char="‒"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6DB1"/>
              </a:buClr>
              <a:buSzPct val="100000"/>
              <a:buFont typeface="Calibri" panose="020F0502020204030204" pitchFamily="34" charset="0"/>
              <a:buChar char="»"/>
              <a:defRPr sz="22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DB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6DB1"/>
              </a:buClr>
              <a:buSzPct val="100000"/>
              <a:buFont typeface="Calibri" panose="020F0502020204030204" pitchFamily="34" charset="0"/>
              <a:buChar char="»"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/>
          </a:p>
          <a:p>
            <a:pPr lvl="1" eaLnBrk="1" hangingPunct="1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/>
          </a:p>
          <a:p>
            <a:pPr lvl="1" eaLnBrk="1" hangingPunct="1"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fi-FI" dirty="0"/>
          </a:p>
        </p:txBody>
      </p:sp>
      <p:grpSp>
        <p:nvGrpSpPr>
          <p:cNvPr id="38" name="Group 37"/>
          <p:cNvGrpSpPr/>
          <p:nvPr/>
        </p:nvGrpSpPr>
        <p:grpSpPr>
          <a:xfrm>
            <a:off x="1703512" y="1412776"/>
            <a:ext cx="10153128" cy="4905474"/>
            <a:chOff x="615950" y="1633538"/>
            <a:chExt cx="8528050" cy="4684712"/>
          </a:xfrm>
        </p:grpSpPr>
        <p:sp>
          <p:nvSpPr>
            <p:cNvPr id="22" name="Rectangle 45"/>
            <p:cNvSpPr txBox="1">
              <a:spLocks noChangeArrowheads="1"/>
            </p:cNvSpPr>
            <p:nvPr/>
          </p:nvSpPr>
          <p:spPr bwMode="auto">
            <a:xfrm>
              <a:off x="1223963" y="1633538"/>
              <a:ext cx="7920037" cy="409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338138" indent="-338138" algn="l" defTabSz="449263" rtl="0" eaLnBrk="0" fontAlgn="base" hangingPunct="0">
                <a:spcBef>
                  <a:spcPts val="650"/>
                </a:spcBef>
                <a:spcAft>
                  <a:spcPct val="0"/>
                </a:spcAft>
                <a:buClr>
                  <a:srgbClr val="006DB1"/>
                </a:buClr>
                <a:buSzPct val="100000"/>
                <a:buFont typeface="Arial" panose="020B0604020202020204" pitchFamily="34" charset="0"/>
                <a:buChar char="•"/>
                <a:defRPr sz="2600" kern="12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738188" indent="-280988" algn="l" defTabSz="449263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6DB1"/>
                </a:buClr>
                <a:buSzPct val="100000"/>
                <a:buFont typeface="Calibri" panose="020F0502020204030204" pitchFamily="34" charset="0"/>
                <a:buChar char="‒"/>
                <a:defRPr sz="2400" kern="12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2pPr>
              <a:lvl3pPr marL="1143000" indent="-228600" algn="l" defTabSz="449263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006DB1"/>
                </a:buClr>
                <a:buSzPct val="100000"/>
                <a:buFont typeface="Calibri" panose="020F0502020204030204" pitchFamily="34" charset="0"/>
                <a:buChar char="»"/>
                <a:defRPr sz="2200" kern="12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3pPr>
              <a:lvl4pPr marL="16002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6DB1"/>
                </a:buClr>
                <a:buSzPct val="100000"/>
                <a:buFont typeface="Wingdings" panose="05000000000000000000" pitchFamily="2" charset="2"/>
                <a:buChar char="§"/>
                <a:defRPr sz="2000" kern="12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4pPr>
              <a:lvl5pPr marL="2057400" indent="-228600" algn="l" defTabSz="449263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6DB1"/>
                </a:buClr>
                <a:buSzPct val="100000"/>
                <a:buFont typeface="Calibri" panose="020F0502020204030204" pitchFamily="34" charset="0"/>
                <a:buChar char="»"/>
                <a:defRPr sz="2000" kern="1200">
                  <a:solidFill>
                    <a:srgbClr val="4D4D4D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eaLnBrk="1" hangingPunct="1">
                <a:buNone/>
              </a:pPr>
              <a:r>
                <a:rPr lang="kk-KZ" altLang="fi-FI" dirty="0"/>
                <a:t>Буллингке қатысушылардың рөлдері </a:t>
              </a:r>
              <a:r>
                <a:rPr lang="fi-FI" altLang="fi-FI" dirty="0"/>
                <a:t>(Salmivalli et al., 1996)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948238" y="4689475"/>
              <a:ext cx="34836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k-KZ" altLang="fi-FI" sz="1800" dirty="0">
                  <a:solidFill>
                    <a:schemeClr val="tx1"/>
                  </a:solidFill>
                  <a:latin typeface="Tahoma" panose="020B0604030504040204" pitchFamily="34" charset="0"/>
                </a:rPr>
                <a:t>жәбірленушінің қорғаушылары​</a:t>
              </a:r>
              <a:endParaRPr lang="fi-FI" altLang="fi-FI" sz="18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4664075" y="3695700"/>
              <a:ext cx="23310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k-KZ" altLang="fi-FI" sz="1800" dirty="0">
                  <a:solidFill>
                    <a:schemeClr val="tx1"/>
                  </a:solidFill>
                  <a:latin typeface="Tahoma" panose="020B0604030504040204" pitchFamily="34" charset="0"/>
                </a:rPr>
                <a:t>Бейтарап куәгерлер</a:t>
              </a:r>
              <a:endParaRPr lang="fi-FI" altLang="fi-FI" sz="18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743075" y="5364163"/>
              <a:ext cx="1877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k-KZ" altLang="fi-FI" sz="1800" dirty="0">
                  <a:solidFill>
                    <a:schemeClr val="tx1"/>
                  </a:solidFill>
                  <a:latin typeface="Tahoma" panose="020B0604030504040204" pitchFamily="34" charset="0"/>
                </a:rPr>
                <a:t>арандатушылар</a:t>
              </a:r>
              <a:endParaRPr lang="fi-FI" altLang="fi-FI" sz="1800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615950" y="2316163"/>
              <a:ext cx="3051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kk-KZ" altLang="fi-FI" sz="1800" dirty="0">
                  <a:solidFill>
                    <a:schemeClr val="tx1"/>
                  </a:solidFill>
                </a:rPr>
                <a:t>жәбірлеушінің көмекшілері</a:t>
              </a:r>
              <a:endParaRPr lang="fi-FI" altLang="fi-FI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2916238" y="4724400"/>
              <a:ext cx="896937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>
                  <a:solidFill>
                    <a:srgbClr val="FF0000"/>
                  </a:solidFill>
                </a:rPr>
                <a:t>12%</a:t>
              </a: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1547813" y="4149725"/>
              <a:ext cx="6985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>
                  <a:solidFill>
                    <a:srgbClr val="FF0000"/>
                  </a:solidFill>
                </a:rPr>
                <a:t>8%</a:t>
              </a: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1935163" y="2792413"/>
              <a:ext cx="703262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>
                  <a:solidFill>
                    <a:srgbClr val="FF0000"/>
                  </a:solidFill>
                </a:rPr>
                <a:t>7%</a:t>
              </a: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1803400" y="5837238"/>
              <a:ext cx="903288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 dirty="0">
                  <a:solidFill>
                    <a:srgbClr val="FF0000"/>
                  </a:solidFill>
                </a:rPr>
                <a:t>20%</a:t>
              </a: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5651500" y="5084763"/>
              <a:ext cx="896938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 dirty="0">
                  <a:solidFill>
                    <a:srgbClr val="FF0000"/>
                  </a:solidFill>
                </a:rPr>
                <a:t>17%</a:t>
              </a: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6185060" y="3223085"/>
              <a:ext cx="896937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lr>
                  <a:srgbClr val="CC3300"/>
                </a:buClr>
                <a:buChar char="•"/>
                <a:defRPr sz="26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3300"/>
                </a:buClr>
                <a:buChar char="–"/>
                <a:defRPr sz="24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3300"/>
                </a:buClr>
                <a:buFont typeface="Wingdings" panose="05000000000000000000" pitchFamily="2" charset="2"/>
                <a:buChar char="§"/>
                <a:defRPr sz="22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3300"/>
                </a:buClr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3300"/>
                </a:buClr>
                <a:buChar char="»"/>
                <a:defRPr sz="200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3399"/>
                </a:buClr>
                <a:buSzPct val="90000"/>
                <a:buFontTx/>
                <a:buNone/>
              </a:pPr>
              <a:r>
                <a:rPr lang="fi-FI" altLang="fi-FI" sz="2800" dirty="0">
                  <a:solidFill>
                    <a:srgbClr val="FF0000"/>
                  </a:solidFill>
                </a:rPr>
                <a:t>24%</a:t>
              </a:r>
            </a:p>
          </p:txBody>
        </p:sp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3357563"/>
              <a:ext cx="1698625" cy="143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875" y="2406650"/>
              <a:ext cx="1779588" cy="104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588" y="5100638"/>
              <a:ext cx="817562" cy="108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3" y="2754313"/>
              <a:ext cx="815975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Рисунок 38" descr="Изображение выглядит как мальчик, одежда, графическая вста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9D1BF7D-9414-4B90-2F3B-A5E9157858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875" t="8260" r="4184" b="13826"/>
          <a:stretch/>
        </p:blipFill>
        <p:spPr>
          <a:xfrm>
            <a:off x="1222908" y="4797924"/>
            <a:ext cx="1903782" cy="11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0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33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Куәгер құрдастардың жауапты әрекеті </a:t>
            </a:r>
            <a:r>
              <a:rPr lang="kk-KZ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маңызды</a:t>
            </a:r>
            <a:endParaRPr lang="en-US" sz="2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400" dirty="0">
                <a:latin typeface="Arial"/>
                <a:ea typeface="Arial"/>
                <a:cs typeface="Arial"/>
                <a:sym typeface="Arial"/>
              </a:rPr>
              <a:t>Жеке әсер: қысқа мерзімді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sz="2000" dirty="0">
                <a:latin typeface="Arial"/>
                <a:ea typeface="Arial"/>
                <a:cs typeface="Arial"/>
                <a:sym typeface="Arial"/>
              </a:rPr>
              <a:t>Қорғалған жәбірленушілер қормалғандарға қарағанда жақсы бейімделеді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Sainio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Veenstra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Huitsing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&amp;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Salmivalli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, 2010)</a:t>
            </a:r>
          </a:p>
          <a:p>
            <a:pPr marL="342900" indent="-342900">
              <a:spcBef>
                <a:spcPts val="520"/>
              </a:spcBef>
              <a:buClr>
                <a:srgbClr val="CC3300"/>
              </a:buClr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400" dirty="0">
                <a:latin typeface="Arial"/>
                <a:ea typeface="Arial"/>
                <a:cs typeface="Arial"/>
                <a:sym typeface="Arial"/>
              </a:rPr>
              <a:t>Жеке әсер: ұзақ мерзімді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sz="2000" dirty="0">
                <a:latin typeface="Arial"/>
                <a:ea typeface="Arial"/>
                <a:cs typeface="Arial"/>
                <a:sym typeface="Arial"/>
              </a:rPr>
              <a:t>жиі жәбірленушілердің буллингке қатысты ең жағымсыз есте сақталғаны «ешкім мән бермейді».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Teräsahjo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&amp; Salmivalli, 2000)</a:t>
            </a: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  <a:defRPr/>
            </a:pP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kk-KZ" sz="2400" i="1" dirty="0">
                <a:latin typeface="Arial" panose="020B0604020202020204" pitchFamily="34" charset="0"/>
                <a:cs typeface="Arial" panose="020B0604020202020204" pitchFamily="34" charset="0"/>
              </a:rPr>
              <a:t> Ақыр соңында, біз жауларымыздың сөздерін емес, достарымыздың үнсіздігін еске түсіреміз</a:t>
            </a:r>
            <a:r>
              <a:rPr lang="fi-FI" sz="2400" i="1" dirty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0" indent="0" algn="ctr">
              <a:buNone/>
              <a:defRPr/>
            </a:pP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kk-KZ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kk-KZ" sz="2400" i="1" dirty="0">
                <a:latin typeface="Arial" panose="020B0604020202020204" pitchFamily="34" charset="0"/>
                <a:cs typeface="Arial" panose="020B0604020202020204" pitchFamily="34" charset="0"/>
              </a:rPr>
              <a:t>Мартин Лютер Кинг</a:t>
            </a:r>
            <a:endParaRPr lang="fi-FI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480"/>
              </a:spcBef>
              <a:buClr>
                <a:srgbClr val="0070C0"/>
              </a:buClr>
              <a:buNone/>
            </a:pP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34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4" name="Shape 5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Куәгер құрдастардың жауапты әрекеті </a:t>
            </a:r>
            <a:r>
              <a:rPr lang="kk-KZ" sz="2800" i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маңызды</a:t>
            </a:r>
            <a:endParaRPr lang="en-US" sz="2800" i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Shape 5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Сынып деңгейінде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742950" lvl="1" indent="-285750">
              <a:spcBef>
                <a:spcPts val="48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Оқушылар жәбірленуші сыныптастарына қолдау көрсетуден гөрі жәбірлеушіні күшейтуге бейім сыныптарда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lvl="2">
              <a:spcBef>
                <a:spcPts val="440"/>
              </a:spcBef>
              <a:buClr>
                <a:srgbClr val="0070C0"/>
              </a:buClr>
              <a:buFont typeface="Noto Sans Symbols"/>
              <a:buChar char="▪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буллинг жиірек кездеседі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Salmivalli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Voeten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Poskiparta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2011)</a:t>
            </a:r>
          </a:p>
          <a:p>
            <a:pPr lvl="2">
              <a:spcBef>
                <a:spcPts val="440"/>
              </a:spcBef>
              <a:buClr>
                <a:srgbClr val="0070C0"/>
              </a:buClr>
              <a:buFont typeface="Noto Sans Symbols"/>
              <a:buChar char="▪"/>
            </a:pPr>
            <a:r>
              <a:rPr lang="kk-KZ" dirty="0">
                <a:latin typeface="Arial"/>
                <a:ea typeface="Arial"/>
                <a:cs typeface="Arial"/>
                <a:sym typeface="Arial"/>
              </a:rPr>
              <a:t>осал балалар (мысалы, әлеуметтік мазасыздыққа ұшыраған) буллингтің нысанасына айналуы ықтимал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Kärnä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Voeten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Poskiparta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&amp;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Salmivalli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2010)</a:t>
            </a:r>
          </a:p>
          <a:p>
            <a:pPr lvl="2">
              <a:spcBef>
                <a:spcPts val="44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CC3300"/>
              </a:buClr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35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Буллингті азайту мақсатында...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Shape 5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Бізге жәбірленушілерді «осал емес» етіп өзгертудің қажеті жоқ.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Куәгерлердің</a:t>
            </a: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 мінез-құлқына әсер ету жәбірлеушілер алатын «марапаттарды», демек, олардың бірінші кезекте буллинг жасауға деген ынтасын төмендетуі мүмкін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CC3300"/>
              </a:buClr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Дегенмен, </a:t>
            </a: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жәбірленушілер</a:t>
            </a: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 мектептегі ересектердің оларды естіп, көмектесіп жатқанын сезінуі керек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ru-RU" sz="2200" i="1" dirty="0">
                <a:latin typeface="Arial"/>
                <a:ea typeface="Arial"/>
                <a:cs typeface="Arial"/>
                <a:sym typeface="Arial"/>
              </a:rPr>
              <a:t>Ж</a:t>
            </a: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әбірлеушілер өз мінез </a:t>
            </a:r>
            <a:r>
              <a:rPr lang="en-GB" sz="2200" i="1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құлқы үшін жауап беруі және онымен күресуі керек </a:t>
            </a:r>
            <a:endParaRPr lang="kk-KZ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Жәбірлеушілерге олардың өрескел мінез-құлқына жол берілмейтіндігін білдіру керек</a:t>
            </a: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36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Буллингті азайту мақсатында...</a:t>
            </a:r>
            <a:endParaRPr lang="en-US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Бізге жәбірленушілерді «осал емес» етіп өзгертудің қажеті жоқ.</a:t>
            </a: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Куәгерлердің</a:t>
            </a: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 мінез-құлқына әсер ету жәбірлеушілер алатын «марапаттарды», демек, олардың бірінші кезекте буллинг жасауға деген ынтасын төмендетуі мүмкін</a:t>
            </a:r>
          </a:p>
          <a:p>
            <a:pPr marL="342900" indent="-342900">
              <a:spcBef>
                <a:spcPts val="440"/>
              </a:spcBef>
              <a:buClr>
                <a:srgbClr val="CC3300"/>
              </a:buClr>
              <a:buNone/>
            </a:pPr>
            <a:endParaRPr lang="kk-KZ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Дегенмен, </a:t>
            </a:r>
            <a:r>
              <a:rPr lang="kk-KZ" sz="2200" i="1" dirty="0">
                <a:latin typeface="Arial"/>
                <a:ea typeface="Arial"/>
                <a:cs typeface="Arial"/>
                <a:sym typeface="Arial"/>
              </a:rPr>
              <a:t>жәбірленушілер</a:t>
            </a: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 мектептегі ересектердің оларды естіп, көмектесіп жатқанын сезінуі керек</a:t>
            </a:r>
            <a:endParaRPr lang="en-GB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Жәбірлеушілер өз мінез – құлқы үшін жауап беруі және онымен күресуі керек</a:t>
            </a:r>
            <a:endParaRPr lang="en-GB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endParaRPr lang="en-GB" sz="22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40"/>
              </a:spcBef>
              <a:buClr>
                <a:srgbClr val="0070C0"/>
              </a:buClr>
              <a:buFont typeface="Arial"/>
              <a:buChar char="•"/>
            </a:pPr>
            <a:r>
              <a:rPr lang="kk-KZ" sz="2200" dirty="0">
                <a:latin typeface="Arial"/>
                <a:ea typeface="Arial"/>
                <a:cs typeface="Arial"/>
                <a:sym typeface="Arial"/>
              </a:rPr>
              <a:t>Жәбірлеушілерге олардың өрескел мінез-құлқына жол берілмейтіндігін білдіру керек</a:t>
            </a:r>
          </a:p>
          <a:p>
            <a:pPr marL="342900" indent="-342900">
              <a:spcBef>
                <a:spcPts val="440"/>
              </a:spcBef>
              <a:buClr>
                <a:srgbClr val="CC3300"/>
              </a:buClr>
              <a:buFont typeface="Arial"/>
              <a:buChar char="•"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Shape 530"/>
          <p:cNvSpPr txBox="1"/>
          <p:nvPr/>
        </p:nvSpPr>
        <p:spPr>
          <a:xfrm>
            <a:off x="6975395" y="2823371"/>
            <a:ext cx="4378405" cy="536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C00000"/>
              </a:buClr>
              <a:buSzPct val="25000"/>
            </a:pPr>
            <a:r>
              <a:rPr lang="kk-KZ" sz="2400" b="1" dirty="0">
                <a:solidFill>
                  <a:srgbClr val="C00000"/>
                </a:solidFill>
              </a:rPr>
              <a:t>ӘМБЕБАП ӘРЕКЕТТЕР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6881818" y="5043604"/>
            <a:ext cx="4182734" cy="44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C00000"/>
              </a:buClr>
              <a:buSzPct val="25000"/>
            </a:pPr>
            <a:r>
              <a:rPr lang="kk-KZ" sz="2400" b="1" dirty="0">
                <a:solidFill>
                  <a:srgbClr val="C00000"/>
                </a:solidFill>
              </a:rPr>
              <a:t>АРНАЙЫ ӘРЕКЕТТЕР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2000334" y="1601788"/>
            <a:ext cx="7848599" cy="162877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2800">
              <a:solidFill>
                <a:srgbClr val="4D4D4D"/>
              </a:solidFill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1584328" y="3583896"/>
            <a:ext cx="7848599" cy="1900237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endParaRPr sz="280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37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Shape 539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37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title" idx="4294967295"/>
          </p:nvPr>
        </p:nvSpPr>
        <p:spPr>
          <a:xfrm>
            <a:off x="1055440" y="609600"/>
            <a:ext cx="10441160" cy="990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Буллингке қарсы бағдарлама келесілерді қамтуы керек</a:t>
            </a:r>
            <a:r>
              <a:rPr lang="en-US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4294967295"/>
          </p:nvPr>
        </p:nvSpPr>
        <p:spPr>
          <a:xfrm>
            <a:off x="983432" y="1989138"/>
            <a:ext cx="9684568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kk-KZ" sz="2400" b="1" dirty="0">
                <a:latin typeface="Arial"/>
                <a:ea typeface="Arial"/>
                <a:cs typeface="Arial"/>
                <a:sym typeface="Arial"/>
              </a:rPr>
              <a:t> барлық оқушыларға арналған нәрсе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                                       </a:t>
            </a:r>
          </a:p>
          <a:p>
            <a:pPr marL="0" indent="0">
              <a:spcBef>
                <a:spcPts val="0"/>
              </a:spcBef>
              <a:buClr>
                <a:srgbClr val="0070C0"/>
              </a:buClr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	→ </a:t>
            </a:r>
            <a:r>
              <a:rPr lang="kk-KZ" sz="2400" b="1" dirty="0">
                <a:latin typeface="Arial"/>
                <a:ea typeface="Arial"/>
                <a:cs typeface="Arial"/>
                <a:sym typeface="Arial"/>
              </a:rPr>
              <a:t>әмбебап әрекеттер</a:t>
            </a: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CC3300"/>
              </a:buClr>
              <a:buNone/>
            </a:pP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0070C0"/>
              </a:buClr>
              <a:buFont typeface="Arial"/>
              <a:buChar char="•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lang="kk-KZ" sz="2400" b="1" dirty="0">
                <a:latin typeface="Arial"/>
                <a:ea typeface="Arial"/>
                <a:cs typeface="Arial"/>
                <a:sym typeface="Arial"/>
              </a:rPr>
              <a:t>арнайы жәбірленушілер мен жәбірлеушілерге арналған</a:t>
            </a:r>
          </a:p>
          <a:p>
            <a:pPr marL="0" indent="0">
              <a:spcBef>
                <a:spcPts val="480"/>
              </a:spcBef>
              <a:buClr>
                <a:srgbClr val="0070C0"/>
              </a:buClr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	→ </a:t>
            </a:r>
            <a:r>
              <a:rPr lang="kk-KZ" sz="2400" b="1" dirty="0">
                <a:latin typeface="Arial"/>
                <a:ea typeface="Arial"/>
                <a:cs typeface="Arial"/>
                <a:sym typeface="Arial"/>
              </a:rPr>
              <a:t>арнайы әрекеттер</a:t>
            </a: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848"/>
            <a:ext cx="9144000" cy="2387600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rgbClr val="002060"/>
                </a:solidFill>
                <a:latin typeface="+mn-lt"/>
              </a:rPr>
              <a:t>KiVa</a:t>
            </a:r>
            <a:r>
              <a:rPr lang="kk-K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буллингке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қарсы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бағдарламасының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өзекті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+mn-lt"/>
              </a:rPr>
              <a:t>тұстары</a:t>
            </a:r>
            <a:endParaRPr lang="fi-FI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579A6-70F0-4F55-AD94-87B52A48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92939"/>
            <a:ext cx="1872208" cy="18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0EE86396-9A1A-67DF-2830-28940EA2153B}"/>
              </a:ext>
            </a:extLst>
          </p:cNvPr>
          <p:cNvSpPr/>
          <p:nvPr/>
        </p:nvSpPr>
        <p:spPr>
          <a:xfrm>
            <a:off x="648355" y="1026481"/>
            <a:ext cx="10961044" cy="214492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950" y="171671"/>
            <a:ext cx="10610727" cy="567451"/>
          </a:xfrm>
          <a:prstGeom prst="rect">
            <a:avLst/>
          </a:prstGeom>
        </p:spPr>
        <p:txBody>
          <a:bodyPr vert="horz" wrap="square" lIns="0" tIns="13323" rIns="0" bIns="0" rtlCol="0" anchor="ctr">
            <a:spAutoFit/>
          </a:bodyPr>
          <a:lstStyle/>
          <a:p>
            <a:pPr marL="14591" algn="ctr">
              <a:lnSpc>
                <a:spcPct val="100000"/>
              </a:lnSpc>
              <a:spcBef>
                <a:spcPts val="105"/>
              </a:spcBef>
            </a:pP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KiVa</a:t>
            </a:r>
            <a:r>
              <a:rPr lang="kk-KZ" sz="3600" b="1" dirty="0">
                <a:solidFill>
                  <a:srgbClr val="002060"/>
                </a:solidFill>
                <a:latin typeface="+mn-lt"/>
              </a:rPr>
              <a:t> буллингке қарсы бағдарламасы</a:t>
            </a:r>
            <a:endParaRPr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A45F8B0-7D14-6306-33D7-C549DA6AB112}"/>
              </a:ext>
            </a:extLst>
          </p:cNvPr>
          <p:cNvSpPr txBox="1"/>
          <p:nvPr/>
        </p:nvSpPr>
        <p:spPr>
          <a:xfrm>
            <a:off x="860774" y="1029863"/>
            <a:ext cx="10682872" cy="220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9676" indent="-182399" algn="just">
              <a:buFont typeface="Wingdings" panose="05000000000000000000" pitchFamily="2" charset="2"/>
              <a:buChar char="§"/>
              <a:tabLst>
                <a:tab pos="84062" algn="l"/>
                <a:tab pos="6815349" algn="l"/>
                <a:tab pos="10395111" algn="l"/>
                <a:tab pos="10482345" algn="l"/>
              </a:tabLst>
            </a:pPr>
            <a:r>
              <a:rPr lang="en-US" sz="1599" b="1" dirty="0" err="1">
                <a:solidFill>
                  <a:srgbClr val="404040"/>
                </a:solidFill>
                <a:latin typeface="Calibri"/>
                <a:cs typeface="Calibri"/>
              </a:rPr>
              <a:t>KiVa</a:t>
            </a:r>
            <a:r>
              <a:rPr lang="kk-KZ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–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инновациялық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марапаттарға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ие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ғылыми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зерттеулерге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негізделген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буллингке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қарсы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бағдарламасы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ru-RU" sz="1599" spc="-1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359676" indent="-182399" algn="just">
              <a:buFont typeface="Wingdings" panose="05000000000000000000" pitchFamily="2" charset="2"/>
              <a:buChar char="§"/>
              <a:tabLst>
                <a:tab pos="84062" algn="l"/>
                <a:tab pos="6815349" algn="l"/>
                <a:tab pos="10395111" algn="l"/>
                <a:tab pos="10482345" algn="l"/>
              </a:tabLst>
            </a:pP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Бағдарлама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2006-2009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жылдары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Финляндияның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Білім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және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мәдениет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министрлігінің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тапсырысы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бойынша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және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қаржылық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қолдауымен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Турку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университетімен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әзірлеген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</a:p>
          <a:p>
            <a:pPr marL="359676" indent="-182399" algn="just">
              <a:buFont typeface="Wingdings" panose="05000000000000000000" pitchFamily="2" charset="2"/>
              <a:buChar char="§"/>
              <a:tabLst>
                <a:tab pos="84062" algn="l"/>
                <a:tab pos="6815349" algn="l"/>
                <a:tab pos="10395111" algn="l"/>
                <a:tab pos="10482345" algn="l"/>
              </a:tabLst>
            </a:pP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Бағдарламаны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құрастырушылар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– Турку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Университетінің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мамандары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ондаған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жыдар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бойы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буллинг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феноменін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және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мехнизмдерін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b="1" dirty="0" err="1">
                <a:solidFill>
                  <a:srgbClr val="404040"/>
                </a:solidFill>
                <a:latin typeface="Calibri"/>
                <a:cs typeface="Calibri"/>
              </a:rPr>
              <a:t>зерттеген</a:t>
            </a:r>
            <a:r>
              <a:rPr lang="ru-RU" sz="1599" b="1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Мамандар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тобын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бастаушы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599" dirty="0">
                <a:solidFill>
                  <a:srgbClr val="404040"/>
                </a:solidFill>
                <a:latin typeface="Calibri"/>
                <a:cs typeface="Calibri"/>
              </a:rPr>
              <a:t>PhD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, профессор Кристина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Салмивалли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және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599" dirty="0">
                <a:solidFill>
                  <a:srgbClr val="404040"/>
                </a:solidFill>
                <a:latin typeface="Calibri"/>
                <a:cs typeface="Calibri"/>
              </a:rPr>
              <a:t>PhD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,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арнайы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зерттеуші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 Элиза </a:t>
            </a:r>
            <a:r>
              <a:rPr lang="ru-RU" sz="1599" dirty="0" err="1">
                <a:solidFill>
                  <a:srgbClr val="404040"/>
                </a:solidFill>
                <a:latin typeface="Calibri"/>
                <a:cs typeface="Calibri"/>
              </a:rPr>
              <a:t>Поскипарта</a:t>
            </a:r>
            <a:r>
              <a:rPr lang="ru-RU" sz="1599" dirty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</a:p>
          <a:p>
            <a:pPr marL="84062" algn="just">
              <a:spcBef>
                <a:spcPts val="1099"/>
              </a:spcBef>
              <a:tabLst>
                <a:tab pos="84062" algn="l"/>
                <a:tab pos="6815349" algn="l"/>
                <a:tab pos="10309463" algn="l"/>
                <a:tab pos="10482345" algn="l"/>
              </a:tabLst>
            </a:pP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Қазіргі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таңда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Финляндияда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жалпы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білім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беру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мектептерінің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40% </a:t>
            </a:r>
            <a:r>
              <a:rPr lang="en-US" sz="1599" i="1" dirty="0" err="1">
                <a:solidFill>
                  <a:srgbClr val="404040"/>
                </a:solidFill>
                <a:latin typeface="Calibri"/>
                <a:cs typeface="Calibri"/>
              </a:rPr>
              <a:t>KiVa</a:t>
            </a:r>
            <a:r>
              <a:rPr lang="kk-KZ" sz="1599" i="1" dirty="0">
                <a:solidFill>
                  <a:srgbClr val="404040"/>
                </a:solidFill>
                <a:latin typeface="Calibri"/>
                <a:cs typeface="Calibri"/>
              </a:rPr>
              <a:t> бағдарламасын пайдаланады</a:t>
            </a:r>
            <a:r>
              <a:rPr lang="en-US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негізгі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мектеп</a:t>
            </a:r>
            <a:r>
              <a:rPr lang="ru-RU" sz="1599" i="1" dirty="0">
                <a:solidFill>
                  <a:srgbClr val="404040"/>
                </a:solidFill>
                <a:latin typeface="Calibri"/>
                <a:cs typeface="Calibri"/>
              </a:rPr>
              <a:t>, 1-9 </a:t>
            </a:r>
            <a:r>
              <a:rPr lang="ru-RU" sz="1599" i="1" dirty="0" err="1">
                <a:solidFill>
                  <a:srgbClr val="404040"/>
                </a:solidFill>
                <a:latin typeface="Calibri"/>
                <a:cs typeface="Calibri"/>
              </a:rPr>
              <a:t>сыныптар</a:t>
            </a:r>
            <a:r>
              <a:rPr lang="ru-RU" sz="1599" u="sng" dirty="0">
                <a:solidFill>
                  <a:srgbClr val="404040"/>
                </a:solidFill>
                <a:latin typeface="Calibri"/>
                <a:cs typeface="Calibri"/>
              </a:rPr>
              <a:t>)</a:t>
            </a:r>
          </a:p>
        </p:txBody>
      </p: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B7543DEC-947F-D72A-B20D-3CABCB0C5452}"/>
              </a:ext>
            </a:extLst>
          </p:cNvPr>
          <p:cNvGrpSpPr/>
          <p:nvPr/>
        </p:nvGrpSpPr>
        <p:grpSpPr>
          <a:xfrm>
            <a:off x="1415480" y="3175502"/>
            <a:ext cx="9849255" cy="1493006"/>
            <a:chOff x="1222375" y="3962616"/>
            <a:chExt cx="9858375" cy="1494388"/>
          </a:xfrm>
        </p:grpSpPr>
        <p:grpSp>
          <p:nvGrpSpPr>
            <p:cNvPr id="154" name="Группа 153">
              <a:extLst>
                <a:ext uri="{FF2B5EF4-FFF2-40B4-BE49-F238E27FC236}">
                  <a16:creationId xmlns:a16="http://schemas.microsoft.com/office/drawing/2014/main" id="{205CCEE8-426F-BB0D-2560-BF524B953167}"/>
                </a:ext>
              </a:extLst>
            </p:cNvPr>
            <p:cNvGrpSpPr/>
            <p:nvPr/>
          </p:nvGrpSpPr>
          <p:grpSpPr>
            <a:xfrm>
              <a:off x="1222375" y="3962616"/>
              <a:ext cx="9858375" cy="566764"/>
              <a:chOff x="1222375" y="3962616"/>
              <a:chExt cx="9858375" cy="566764"/>
            </a:xfrm>
          </p:grpSpPr>
          <p:pic>
            <p:nvPicPr>
              <p:cNvPr id="143" name="Рисунок 142" descr="Изображение выглядит как круг, символ, логотип, Графи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3CCEB8F-9426-50F6-F87F-22D19961B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1000"/>
                        </a14:imgEffect>
                        <a14:imgEffect>
                          <a14:colorTemperature colorTemp="11400"/>
                        </a14:imgEffect>
                        <a14:imgEffect>
                          <a14:brightnessContrast bright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375" y="3962616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45" name="object 6">
                <a:extLst>
                  <a:ext uri="{FF2B5EF4-FFF2-40B4-BE49-F238E27FC236}">
                    <a16:creationId xmlns:a16="http://schemas.microsoft.com/office/drawing/2014/main" id="{BB009F36-5E87-19D0-6FA2-43DAFD24DD97}"/>
                  </a:ext>
                </a:extLst>
              </p:cNvPr>
              <p:cNvSpPr txBox="1"/>
              <p:nvPr/>
            </p:nvSpPr>
            <p:spPr>
              <a:xfrm>
                <a:off x="1714500" y="4023273"/>
                <a:ext cx="9366250" cy="506107"/>
              </a:xfrm>
              <a:prstGeom prst="rect">
                <a:avLst/>
              </a:prstGeom>
            </p:spPr>
            <p:txBody>
              <a:bodyPr vert="horz" wrap="square" lIns="0" tIns="13323" rIns="0" bIns="0" rtlCol="0">
                <a:spAutoFit/>
              </a:bodyPr>
              <a:lstStyle/>
              <a:p>
                <a:pPr marL="12054">
                  <a:spcBef>
                    <a:spcPts val="694"/>
                  </a:spcBef>
                  <a:buClr>
                    <a:srgbClr val="5F5F5F"/>
                  </a:buClr>
                  <a:tabLst>
                    <a:tab pos="468843" algn="l"/>
                    <a:tab pos="469477" algn="l"/>
                  </a:tabLst>
                </a:pP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Батыс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және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Шығыс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Еуропаның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,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Солтүстік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және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Оңтүстік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Американың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және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Океанияның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23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елінде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қол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жетімді</a:t>
                </a:r>
                <a:endParaRPr lang="ru-RU" sz="1599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55" name="Группа 154">
              <a:extLst>
                <a:ext uri="{FF2B5EF4-FFF2-40B4-BE49-F238E27FC236}">
                  <a16:creationId xmlns:a16="http://schemas.microsoft.com/office/drawing/2014/main" id="{34E513D5-D848-E69C-49CA-457A2EE18D64}"/>
                </a:ext>
              </a:extLst>
            </p:cNvPr>
            <p:cNvGrpSpPr/>
            <p:nvPr/>
          </p:nvGrpSpPr>
          <p:grpSpPr>
            <a:xfrm>
              <a:off x="1252703" y="4556973"/>
              <a:ext cx="9797719" cy="259687"/>
              <a:chOff x="1283031" y="4523829"/>
              <a:chExt cx="9797719" cy="259687"/>
            </a:xfrm>
          </p:grpSpPr>
          <p:sp>
            <p:nvSpPr>
              <p:cNvPr id="144" name="object 6">
                <a:extLst>
                  <a:ext uri="{FF2B5EF4-FFF2-40B4-BE49-F238E27FC236}">
                    <a16:creationId xmlns:a16="http://schemas.microsoft.com/office/drawing/2014/main" id="{41193E28-D999-B2BB-3ED6-77EFC1FDB773}"/>
                  </a:ext>
                </a:extLst>
              </p:cNvPr>
              <p:cNvSpPr txBox="1"/>
              <p:nvPr/>
            </p:nvSpPr>
            <p:spPr>
              <a:xfrm>
                <a:off x="1714500" y="4523829"/>
                <a:ext cx="9366250" cy="259686"/>
              </a:xfrm>
              <a:prstGeom prst="rect">
                <a:avLst/>
              </a:prstGeom>
            </p:spPr>
            <p:txBody>
              <a:bodyPr vert="horz" wrap="square" lIns="0" tIns="13323" rIns="0" bIns="0" rtlCol="0">
                <a:spAutoFit/>
              </a:bodyPr>
              <a:lstStyle/>
              <a:p>
                <a:pPr marL="12054">
                  <a:spcBef>
                    <a:spcPts val="694"/>
                  </a:spcBef>
                  <a:buClr>
                    <a:srgbClr val="5F5F5F"/>
                  </a:buClr>
                  <a:tabLst>
                    <a:tab pos="468843" algn="l"/>
                    <a:tab pos="469477" algn="l"/>
                  </a:tabLst>
                </a:pP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1</a:t>
                </a:r>
                <a:r>
                  <a:rPr lang="en-US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7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b="1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тілге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аударылған</a:t>
                </a:r>
                <a:endParaRPr lang="ru-RU" sz="1599" b="1" dirty="0">
                  <a:solidFill>
                    <a:schemeClr val="tx1"/>
                  </a:solidFill>
                  <a:latin typeface="Calibri"/>
                  <a:cs typeface="Calibri"/>
                </a:endParaRPr>
              </a:p>
            </p:txBody>
          </p:sp>
          <p:pic>
            <p:nvPicPr>
              <p:cNvPr id="147" name="Рисунок 146" descr="Изображение выглядит как черный, темнот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09DC0C-54A2-25A2-75BA-0E40DA1B2A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031" y="4523829"/>
                <a:ext cx="259687" cy="259687"/>
              </a:xfrm>
              <a:prstGeom prst="rect">
                <a:avLst/>
              </a:prstGeom>
            </p:spPr>
          </p:pic>
        </p:grpSp>
        <p:grpSp>
          <p:nvGrpSpPr>
            <p:cNvPr id="156" name="Группа 155">
              <a:extLst>
                <a:ext uri="{FF2B5EF4-FFF2-40B4-BE49-F238E27FC236}">
                  <a16:creationId xmlns:a16="http://schemas.microsoft.com/office/drawing/2014/main" id="{C59423F1-58BC-94AF-2C9E-DB1F38AA05B0}"/>
                </a:ext>
              </a:extLst>
            </p:cNvPr>
            <p:cNvGrpSpPr/>
            <p:nvPr/>
          </p:nvGrpSpPr>
          <p:grpSpPr>
            <a:xfrm>
              <a:off x="1258160" y="4950897"/>
              <a:ext cx="9822590" cy="506107"/>
              <a:chOff x="1283518" y="4950897"/>
              <a:chExt cx="9822590" cy="506107"/>
            </a:xfrm>
          </p:grpSpPr>
          <p:sp>
            <p:nvSpPr>
              <p:cNvPr id="150" name="object 6">
                <a:extLst>
                  <a:ext uri="{FF2B5EF4-FFF2-40B4-BE49-F238E27FC236}">
                    <a16:creationId xmlns:a16="http://schemas.microsoft.com/office/drawing/2014/main" id="{5E700082-5FEA-058E-A839-DCDFEF055B92}"/>
                  </a:ext>
                </a:extLst>
              </p:cNvPr>
              <p:cNvSpPr txBox="1"/>
              <p:nvPr/>
            </p:nvSpPr>
            <p:spPr>
              <a:xfrm>
                <a:off x="1739858" y="4950897"/>
                <a:ext cx="9366250" cy="506107"/>
              </a:xfrm>
              <a:prstGeom prst="rect">
                <a:avLst/>
              </a:prstGeom>
            </p:spPr>
            <p:txBody>
              <a:bodyPr vert="horz" wrap="square" lIns="0" tIns="13323" rIns="0" bIns="0" rtlCol="0">
                <a:spAutoFit/>
              </a:bodyPr>
              <a:lstStyle/>
              <a:p>
                <a:pPr marL="12054">
                  <a:spcBef>
                    <a:spcPts val="694"/>
                  </a:spcBef>
                  <a:buClr>
                    <a:srgbClr val="5F5F5F"/>
                  </a:buClr>
                  <a:tabLst>
                    <a:tab pos="468843" algn="l"/>
                    <a:tab pos="469477" algn="l"/>
                  </a:tabLst>
                </a:pP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Бағдарлама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1200-</a:t>
                </a:r>
                <a:r>
                  <a:rPr lang="ru-RU" sz="1599" b="1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ге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b="1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жуық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b="1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мектепте</a:t>
                </a:r>
                <a:r>
                  <a:rPr lang="ru-RU" sz="1599" b="1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халықаралық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деңгейде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жүзеге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асырылады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,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олардың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арасында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жекеменшік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және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мемлекеттік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мектептер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,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еуропалық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мектептер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және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халықаралық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599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мектептер</a:t>
                </a:r>
                <a:r>
                  <a:rPr lang="ru-RU" sz="1599" dirty="0">
                    <a:solidFill>
                      <a:schemeClr val="tx1"/>
                    </a:solidFill>
                    <a:latin typeface="Calibri"/>
                    <a:cs typeface="Calibri"/>
                  </a:rPr>
                  <a:t> бар</a:t>
                </a:r>
              </a:p>
            </p:txBody>
          </p:sp>
          <p:pic>
            <p:nvPicPr>
              <p:cNvPr id="152" name="Рисунок 151" descr="Изображение выглядит как черный, темнот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1EA9FE9-27FB-D07B-961F-DB1786125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3518" y="5153371"/>
                <a:ext cx="259200" cy="259200"/>
              </a:xfrm>
              <a:prstGeom prst="rect">
                <a:avLst/>
              </a:prstGeom>
            </p:spPr>
          </p:pic>
        </p:grpSp>
      </p:grpSp>
      <p:sp>
        <p:nvSpPr>
          <p:cNvPr id="153" name="object 6">
            <a:extLst>
              <a:ext uri="{FF2B5EF4-FFF2-40B4-BE49-F238E27FC236}">
                <a16:creationId xmlns:a16="http://schemas.microsoft.com/office/drawing/2014/main" id="{F3085BC0-B5C9-52B3-FE70-6ED1C4B6304E}"/>
              </a:ext>
            </a:extLst>
          </p:cNvPr>
          <p:cNvSpPr txBox="1"/>
          <p:nvPr/>
        </p:nvSpPr>
        <p:spPr>
          <a:xfrm>
            <a:off x="795023" y="5004054"/>
            <a:ext cx="10814375" cy="1087593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054" algn="just">
              <a:spcBef>
                <a:spcPts val="694"/>
              </a:spcBef>
              <a:buClr>
                <a:srgbClr val="5F5F5F"/>
              </a:buClr>
              <a:tabLst>
                <a:tab pos="468843" algn="l"/>
                <a:tab pos="469477" algn="l"/>
              </a:tabLst>
            </a:pPr>
            <a:r>
              <a:rPr lang="kk-KZ" sz="1599" i="1" dirty="0">
                <a:solidFill>
                  <a:schemeClr val="tx1"/>
                </a:solidFill>
                <a:latin typeface="+mn-lt"/>
                <a:cs typeface="Calibri"/>
              </a:rPr>
              <a:t>Турку У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ниверситеті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2023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жылдан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бастап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«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НЗМ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»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ДББҰ-ның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стратегиялық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серіктесі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(12.06.2023 ж. «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НЗМ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»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ДББҰ-ның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Қамқоршылық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кеңесінің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шешімі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)</a:t>
            </a:r>
          </a:p>
          <a:p>
            <a:pPr marL="12054" algn="just">
              <a:spcBef>
                <a:spcPts val="694"/>
              </a:spcBef>
              <a:buClr>
                <a:srgbClr val="5F5F5F"/>
              </a:buClr>
              <a:tabLst>
                <a:tab pos="468843" algn="l"/>
                <a:tab pos="469477" algn="l"/>
              </a:tabLst>
            </a:pP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2023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жылдың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қыркүйек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айында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Қазақстан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Республикасының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аумағында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599" i="1" dirty="0" err="1">
                <a:solidFill>
                  <a:schemeClr val="tx1"/>
                </a:solidFill>
                <a:latin typeface="+mn-lt"/>
                <a:cs typeface="Calibri"/>
              </a:rPr>
              <a:t>KiVa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бағдарламасын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жүзеге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асыру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i="1" dirty="0" err="1">
                <a:solidFill>
                  <a:schemeClr val="tx1"/>
                </a:solidFill>
                <a:latin typeface="+mn-lt"/>
                <a:cs typeface="Calibri"/>
              </a:rPr>
              <a:t>туралы</a:t>
            </a:r>
            <a:r>
              <a:rPr lang="kk-KZ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kk-KZ" sz="1599" b="1" i="1" dirty="0">
                <a:solidFill>
                  <a:schemeClr val="tx1"/>
                </a:solidFill>
                <a:latin typeface="+mn-lt"/>
                <a:cs typeface="Calibri"/>
              </a:rPr>
              <a:t>Турку У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ниверситеті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мен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«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НЗМ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»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ДББҰ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арасында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келісімшарт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ru-RU" sz="1599" b="1" i="1" dirty="0" err="1">
                <a:solidFill>
                  <a:schemeClr val="tx1"/>
                </a:solidFill>
                <a:latin typeface="+mn-lt"/>
                <a:cs typeface="Calibri"/>
              </a:rPr>
              <a:t>жасалды</a:t>
            </a:r>
            <a:r>
              <a:rPr lang="ru-RU" sz="1599" b="1" i="1" dirty="0">
                <a:solidFill>
                  <a:schemeClr val="tx1"/>
                </a:solidFill>
                <a:latin typeface="+mn-lt"/>
                <a:cs typeface="Calibri"/>
              </a:rPr>
              <a:t>.</a:t>
            </a:r>
            <a:r>
              <a:rPr lang="ru-RU" sz="1599" i="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</a:p>
        </p:txBody>
      </p:sp>
      <p:pic>
        <p:nvPicPr>
          <p:cNvPr id="161" name="object 4">
            <a:extLst>
              <a:ext uri="{FF2B5EF4-FFF2-40B4-BE49-F238E27FC236}">
                <a16:creationId xmlns:a16="http://schemas.microsoft.com/office/drawing/2014/main" id="{CBC24349-E747-2CCB-347A-B044F9FC2D1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01440" y="207560"/>
            <a:ext cx="539501" cy="53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14D9-EA11-467F-B061-F0634542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200" b="1" dirty="0">
                <a:solidFill>
                  <a:srgbClr val="222B6A"/>
                </a:solidFill>
                <a:latin typeface="+mn-lt"/>
              </a:rPr>
              <a:t>Тренингтің мақсаты - мектепте </a:t>
            </a:r>
            <a:r>
              <a:rPr lang="en-US" sz="3200" b="1" dirty="0" err="1">
                <a:solidFill>
                  <a:srgbClr val="222B6A"/>
                </a:solidFill>
                <a:latin typeface="+mn-lt"/>
              </a:rPr>
              <a:t>KiVa</a:t>
            </a:r>
            <a:r>
              <a:rPr lang="kk-KZ" sz="3200" b="1" dirty="0">
                <a:solidFill>
                  <a:srgbClr val="222B6A"/>
                </a:solidFill>
                <a:latin typeface="+mn-lt"/>
              </a:rPr>
              <a:t> буллингке қарсы бағдарламасын тиімді жүзеге асыру үшін қажетті дағдылар мен білімдер беру</a:t>
            </a:r>
            <a:endParaRPr lang="fi-FI" sz="3200" b="1" dirty="0">
              <a:solidFill>
                <a:srgbClr val="222B6A"/>
              </a:solidFill>
              <a:latin typeface="+mn-lt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618FB-31A1-4F53-983C-C96F65F9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06DB1"/>
              </a:buClr>
            </a:pP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Келесі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тақырыптарда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дағдылар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мен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түсініктерді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талап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етеді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:​</a:t>
            </a:r>
          </a:p>
          <a:p>
            <a:pPr>
              <a:buClr>
                <a:srgbClr val="006DB1"/>
              </a:buClr>
            </a:pPr>
            <a:endParaRPr lang="fi-FI" b="1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06DB1"/>
              </a:buClr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Буллинг феномен ретінде</a:t>
            </a:r>
            <a:endParaRPr lang="fi-FI" dirty="0" err="1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>
              <a:buClr>
                <a:srgbClr val="006DB1"/>
              </a:buClr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-ның негізгі компоненттері</a:t>
            </a:r>
            <a:endParaRPr lang="fi-FI" dirty="0" err="1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>
              <a:buClr>
                <a:srgbClr val="006DB1"/>
              </a:buClr>
            </a:pP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–ның педагогикалық аспектілері</a:t>
            </a:r>
            <a:endParaRPr lang="fi-FI" dirty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lvl="1">
              <a:buClr>
                <a:srgbClr val="006DB1"/>
              </a:buClr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cs typeface="Calibri"/>
              </a:rPr>
              <a:t>Бағдарламаны енгізудің ерекшеліктері және пайда болуы мүмкін қиындықтар</a:t>
            </a:r>
            <a:endParaRPr lang="fi-FI" dirty="0" err="1">
              <a:solidFill>
                <a:schemeClr val="bg2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440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en-US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KiVa</a:t>
            </a:r>
            <a:r>
              <a:rPr lang="en-US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kk-KZ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буллингке қарсы бағдарламасының мақсаттары</a:t>
            </a:r>
            <a:endParaRPr lang="en-US" sz="3600" b="1" dirty="0">
              <a:solidFill>
                <a:srgbClr val="002060"/>
              </a:solidFill>
              <a:latin typeface="+mn-lt"/>
              <a:ea typeface="Arial"/>
              <a:sym typeface="Arial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6337920" cy="435133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endParaRPr lang="en-US" sz="3200" dirty="0">
              <a:solidFill>
                <a:srgbClr val="4D4D4D"/>
              </a:solidFill>
              <a:ea typeface="Arial"/>
              <a:sym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AutoNum type="arabicPeriod"/>
            </a:pPr>
            <a:r>
              <a:rPr lang="kk-KZ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Буллингтің алдын-алу</a:t>
            </a:r>
            <a:endParaRPr lang="en-US" sz="3200" dirty="0">
              <a:solidFill>
                <a:schemeClr val="bg2">
                  <a:lumMod val="50000"/>
                </a:schemeClr>
              </a:solidFill>
              <a:ea typeface="Arial"/>
              <a:sym typeface="Arial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AutoNum type="arabicPeriod"/>
            </a:pPr>
            <a:r>
              <a:rPr lang="kk-KZ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Араласу 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(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орын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алған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буллинг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жағдайларын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шешуге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бағытталған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әрекеттер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)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AutoNum type="arabicPeriod"/>
            </a:pP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Буллингтің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жағымсыз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салдарын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 </a:t>
            </a:r>
            <a:r>
              <a:rPr lang="ru-RU" sz="3200" dirty="0" err="1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азайту</a:t>
            </a:r>
            <a:endParaRPr lang="en-US" sz="3200" dirty="0">
              <a:solidFill>
                <a:schemeClr val="bg2">
                  <a:lumMod val="50000"/>
                </a:schemeClr>
              </a:solidFill>
              <a:ea typeface="Arial"/>
              <a:sym typeface="Arial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03323AC-56D7-4ED6-AAA3-809895A25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04783" y="1027906"/>
            <a:ext cx="4824536" cy="482453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B39BAEF-C18B-44D8-805C-2D861A519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40" y="281376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75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16667" decel="1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13189DC-70A5-402F-A9CD-08633D2C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419948" cy="441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CBAA7-7F56-483C-8591-9D1DC67DA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984268"/>
            <a:ext cx="1308613" cy="1325564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6BCD7CB4-FDD7-424D-880E-9AB570236B22}"/>
              </a:ext>
            </a:extLst>
          </p:cNvPr>
          <p:cNvSpPr txBox="1">
            <a:spLocks/>
          </p:cNvSpPr>
          <p:nvPr/>
        </p:nvSpPr>
        <p:spPr>
          <a:xfrm>
            <a:off x="4283937" y="1133179"/>
            <a:ext cx="7499017" cy="43204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500" b="1" dirty="0" err="1">
                <a:solidFill>
                  <a:srgbClr val="92D050"/>
                </a:solidFill>
              </a:rPr>
              <a:t>Әмбебап</a:t>
            </a:r>
            <a:r>
              <a:rPr lang="ru-RU" sz="2500" b="1" dirty="0">
                <a:solidFill>
                  <a:srgbClr val="92D050"/>
                </a:solidFill>
              </a:rPr>
              <a:t> </a:t>
            </a:r>
            <a:r>
              <a:rPr lang="ru-RU" sz="2500" b="1" dirty="0" err="1">
                <a:solidFill>
                  <a:srgbClr val="92D050"/>
                </a:solidFill>
              </a:rPr>
              <a:t>әрекеттер</a:t>
            </a:r>
            <a:endParaRPr lang="ru-RU" sz="2500" b="1" dirty="0">
              <a:solidFill>
                <a:srgbClr val="92D050"/>
              </a:solidFill>
            </a:endParaRPr>
          </a:p>
          <a:p>
            <a:pPr marL="353695" indent="-227329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барлық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оқушыларға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арналған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3695" indent="-227329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буллингтің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алдын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алуға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бағытталған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26366" indent="0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None/>
              <a:tabLst>
                <a:tab pos="353695" algn="l"/>
                <a:tab pos="354330" algn="l"/>
              </a:tabLst>
            </a:pPr>
            <a:b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500" b="1" dirty="0" err="1">
                <a:solidFill>
                  <a:schemeClr val="accent2"/>
                </a:solidFill>
              </a:rPr>
              <a:t>Арнайы</a:t>
            </a:r>
            <a:r>
              <a:rPr lang="ru-RU" sz="2500" b="1" dirty="0">
                <a:solidFill>
                  <a:schemeClr val="accent2"/>
                </a:solidFill>
              </a:rPr>
              <a:t> </a:t>
            </a:r>
            <a:r>
              <a:rPr lang="ru-RU" sz="2500" b="1" dirty="0" err="1">
                <a:solidFill>
                  <a:schemeClr val="accent2"/>
                </a:solidFill>
              </a:rPr>
              <a:t>әрекеттер</a:t>
            </a:r>
            <a:endParaRPr lang="ru-RU" sz="2500" b="1" dirty="0">
              <a:solidFill>
                <a:schemeClr val="accent2"/>
              </a:solidFill>
            </a:endParaRPr>
          </a:p>
          <a:p>
            <a:pPr marL="353695" indent="-227329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буллинг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пайда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болған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жағдайда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қолданылады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3695" indent="-227329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 MT"/>
              <a:buChar char="•"/>
              <a:tabLst>
                <a:tab pos="353695" algn="l"/>
                <a:tab pos="354330" algn="l"/>
              </a:tabLst>
            </a:pP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Буллингке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қатысушы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балалар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мен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жасөспірімдерге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бағытталған</a:t>
            </a:r>
            <a:endParaRPr lang="ru-RU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53695" indent="-227329" algn="just">
              <a:lnSpc>
                <a:spcPct val="100000"/>
              </a:lnSpc>
              <a:spcBef>
                <a:spcPts val="0"/>
              </a:spcBef>
              <a:buClr>
                <a:srgbClr val="5F5F5F"/>
              </a:buClr>
              <a:buFont typeface="Arial MT"/>
              <a:buChar char="•"/>
              <a:tabLst>
                <a:tab pos="353695" algn="l"/>
                <a:tab pos="354330" algn="l"/>
              </a:tabLst>
            </a:pP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sz="2500" b="1" dirty="0">
                <a:solidFill>
                  <a:srgbClr val="C00000"/>
                </a:solidFill>
              </a:rPr>
              <a:t>Мониторинг </a:t>
            </a:r>
          </a:p>
          <a:p>
            <a:pPr fontAlgn="auto">
              <a:spcAft>
                <a:spcPts val="0"/>
              </a:spcAft>
            </a:pP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мектеп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оқушылары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мен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қызметкерлеріне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арналған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жыл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сайынғы</a:t>
            </a:r>
            <a:r>
              <a:rPr lang="ru-RU" sz="2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сауалнама</a:t>
            </a:r>
            <a:endParaRPr lang="en-US" sz="2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hape 594">
            <a:extLst>
              <a:ext uri="{FF2B5EF4-FFF2-40B4-BE49-F238E27FC236}">
                <a16:creationId xmlns:a16="http://schemas.microsoft.com/office/drawing/2014/main" id="{9AC236DE-92CD-4DB4-B8BB-326ED422A1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en-US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KiVa</a:t>
            </a:r>
            <a:r>
              <a:rPr lang="kk-KZ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әдіснамасы</a:t>
            </a:r>
            <a:endParaRPr lang="en-US" sz="3600" b="1" dirty="0">
              <a:solidFill>
                <a:srgbClr val="002060"/>
              </a:solidFill>
              <a:latin typeface="+mn-lt"/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0641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BEAB90C5-C5C3-FB40-B575-3B493B58549B}"/>
              </a:ext>
            </a:extLst>
          </p:cNvPr>
          <p:cNvSpPr txBox="1">
            <a:spLocks/>
          </p:cNvSpPr>
          <p:nvPr/>
        </p:nvSpPr>
        <p:spPr>
          <a:xfrm>
            <a:off x="619846" y="652104"/>
            <a:ext cx="10666099" cy="567451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>
            <a:lvl1pPr>
              <a:defRPr sz="2000" b="1" i="0">
                <a:solidFill>
                  <a:srgbClr val="875A3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4591" algn="ctr">
              <a:spcBef>
                <a:spcPts val="105"/>
              </a:spcBef>
            </a:pPr>
            <a:r>
              <a:rPr lang="en-US" sz="3600" dirty="0" err="1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KiVa</a:t>
            </a:r>
            <a:r>
              <a:rPr lang="kk-KZ" sz="36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-ның негізгі компоненттері</a:t>
            </a:r>
            <a:endParaRPr lang="en-US" sz="3600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6B664BC8-A5CA-CAA5-77D2-3750B02B85A6}"/>
              </a:ext>
            </a:extLst>
          </p:cNvPr>
          <p:cNvGraphicFramePr/>
          <p:nvPr/>
        </p:nvGraphicFramePr>
        <p:xfrm>
          <a:off x="1832747" y="1268760"/>
          <a:ext cx="8526505" cy="5413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Kuva 4">
            <a:extLst>
              <a:ext uri="{FF2B5EF4-FFF2-40B4-BE49-F238E27FC236}">
                <a16:creationId xmlns:a16="http://schemas.microsoft.com/office/drawing/2014/main" id="{F9276637-7197-24EE-AA08-177DAEC43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39713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7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600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Символика</a:t>
            </a:r>
            <a:endParaRPr lang="fi-FI" sz="3600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109" name="Shape 10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tretch/>
        </p:blipFill>
        <p:spPr>
          <a:xfrm>
            <a:off x="6096000" y="1515256"/>
            <a:ext cx="3866878" cy="22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5603943" y="3627556"/>
            <a:ext cx="6864958" cy="210020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Үзілістегі кезекшілерге арналған анық көрінетін кеудешелер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Постерлер</a:t>
            </a:r>
            <a:endParaRPr lang="fi-FI"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KiVa</a:t>
            </a: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-ны қолдауға арналған бағдарламаның іс-шаралары мен ұрандары </a:t>
            </a:r>
            <a:endParaRPr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Kuva 4">
            <a:extLst>
              <a:ext uri="{FF2B5EF4-FFF2-40B4-BE49-F238E27FC236}">
                <a16:creationId xmlns:a16="http://schemas.microsoft.com/office/drawing/2014/main" id="{36B9A1E4-3B06-D648-A9E3-04AFB57DA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47" y="353796"/>
            <a:ext cx="1224920" cy="12249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11E976-0B9F-4BFD-913C-BFCC123EA8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91" y="1543619"/>
            <a:ext cx="1908432" cy="194421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" name="Рисунок 1" descr="Изображение выглядит как текст, Человеческое лицо, мальчи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A6E6D12-BCA7-B8C5-00EC-B5D29686A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25" y="2402941"/>
            <a:ext cx="2222350" cy="3163129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одежда, челове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20F17D-C558-1B08-3215-A395E3314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7" y="1412776"/>
            <a:ext cx="3174449" cy="2256762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Человеческое лицо, улыб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A859C64-BF64-21C3-33EB-01FFC7ADEB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6" y="3775787"/>
            <a:ext cx="3197188" cy="2258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8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+mn-lt"/>
              </a:rPr>
              <a:t>KiVa</a:t>
            </a:r>
            <a:r>
              <a:rPr lang="en-US" sz="8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+mn-lt"/>
              </a:rPr>
              <a:t>оқу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8800" b="1" dirty="0" err="1">
                <a:solidFill>
                  <a:srgbClr val="002060"/>
                </a:solidFill>
                <a:latin typeface="+mn-lt"/>
              </a:rPr>
              <a:t>бағдарламасы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 </a:t>
            </a:r>
            <a:endParaRPr lang="fi-FI" sz="8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ED87F8-5230-4C5E-BB82-AFB43DF12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92939"/>
            <a:ext cx="1872208" cy="18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838200" y="25185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Әр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түрлі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жас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топтарына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арналған</a:t>
            </a:r>
            <a:r>
              <a:rPr lang="ru-RU" sz="3600" b="1" dirty="0">
                <a:solidFill>
                  <a:srgbClr val="002060"/>
                </a:solidFill>
                <a:latin typeface="+mn-lt"/>
                <a:ea typeface="Arial"/>
                <a:sym typeface="Arial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+mn-lt"/>
                <a:ea typeface="Arial"/>
                <a:sym typeface="Arial"/>
              </a:rPr>
              <a:t>материалдар</a:t>
            </a:r>
            <a:endParaRPr lang="fi-FI" sz="3600" b="1" dirty="0">
              <a:solidFill>
                <a:srgbClr val="002060"/>
              </a:solidFill>
              <a:latin typeface="+mn-lt"/>
              <a:ea typeface="Arial"/>
              <a:sym typeface="Arial"/>
            </a:endParaRPr>
          </a:p>
        </p:txBody>
      </p:sp>
      <p:graphicFrame>
        <p:nvGraphicFramePr>
          <p:cNvPr id="124" name="Shape 124"/>
          <p:cNvGraphicFramePr/>
          <p:nvPr>
            <p:extLst>
              <p:ext uri="{D42A27DB-BD31-4B8C-83A1-F6EECF244321}">
                <p14:modId xmlns:p14="http://schemas.microsoft.com/office/powerpoint/2010/main" val="201314004"/>
              </p:ext>
            </p:extLst>
          </p:nvPr>
        </p:nvGraphicFramePr>
        <p:xfrm>
          <a:off x="1559496" y="1772816"/>
          <a:ext cx="6893352" cy="2446549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5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3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926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1" i="0" u="none" kern="12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Модуль 1</a:t>
                      </a:r>
                      <a:endParaRPr lang="fi-FI" sz="1800" b="1" i="0" u="none" kern="1200" dirty="0">
                        <a:solidFill>
                          <a:srgbClr val="FFFFFF"/>
                        </a:solidFill>
                        <a:latin typeface="Barlow Semi Condensed Light" panose="00000406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1" i="0" u="none" dirty="0">
                          <a:solidFill>
                            <a:srgbClr val="FFFFFF"/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Модуль 2</a:t>
                      </a:r>
                      <a:endParaRPr sz="1800" b="1" i="0" u="none" dirty="0">
                        <a:solidFill>
                          <a:srgbClr val="FFFFFF"/>
                        </a:solidFill>
                        <a:latin typeface="Barlow Semi Condensed Light" panose="00000406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1" i="0" u="none" dirty="0">
                          <a:solidFill>
                            <a:srgbClr val="FFFFFF"/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Модуль 3</a:t>
                      </a:r>
                      <a:endParaRPr lang="fi-FI" sz="1800" b="1" i="0" u="none" dirty="0">
                        <a:solidFill>
                          <a:srgbClr val="FFFFFF"/>
                        </a:solidFill>
                        <a:latin typeface="Barlow Semi Condensed Light" panose="00000406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1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1 сыныптардағы 20 сабақ</a:t>
                      </a:r>
                    </a:p>
                  </a:txBody>
                  <a:tcPr marL="91425" marR="914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5 сыныптардағы </a:t>
                      </a:r>
                      <a:r>
                        <a:rPr lang="fi-FI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KiVa Start</a:t>
                      </a: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 2 сабағы + 20 сабақ</a:t>
                      </a:r>
                    </a:p>
                  </a:txBody>
                  <a:tcPr marL="91425" marR="91425" marT="0" marB="0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7 сыныптардағы </a:t>
                      </a:r>
                      <a:r>
                        <a:rPr lang="fi-FI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KiVa Start</a:t>
                      </a: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 2 сабағы + 4 Тақырыптық бөлім </a:t>
                      </a:r>
                      <a:r>
                        <a:rPr lang="ru-RU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kk-KZ" sz="1800" b="0" i="0" u="non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 Semi Condensed Light" panose="00000406000000000000" pitchFamily="2" charset="0"/>
                          <a:ea typeface="Arial"/>
                          <a:cs typeface="Arial"/>
                          <a:sym typeface="Arial"/>
                        </a:rPr>
                        <a:t>20 сабақ)</a:t>
                      </a:r>
                      <a:endParaRPr sz="1800" b="0" i="0" u="non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rlow Semi Condensed Light" panose="00000406000000000000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E909D65-9E6F-49BF-A30E-6282A1702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0" y="4577105"/>
            <a:ext cx="1218200" cy="9139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D0856F-DD44-4DF3-B8DD-11A4ECD03D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" y="3450410"/>
            <a:ext cx="1218200" cy="911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6D612F-5820-4D0C-9E8A-DBF67A515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0" y="2321750"/>
            <a:ext cx="1218200" cy="913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Kuva 4">
            <a:extLst>
              <a:ext uri="{FF2B5EF4-FFF2-40B4-BE49-F238E27FC236}">
                <a16:creationId xmlns:a16="http://schemas.microsoft.com/office/drawing/2014/main" id="{2B36770F-9DA1-469C-910B-A57552B253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44" y="337983"/>
            <a:ext cx="1224920" cy="12249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6E048E-2D6D-4923-8C7E-DBD840DA2C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18" y="3031311"/>
            <a:ext cx="2497051" cy="309158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66F5BA-DA45-F0F6-1E9A-6FD1AD3D5EE5}"/>
              </a:ext>
            </a:extLst>
          </p:cNvPr>
          <p:cNvSpPr txBox="1"/>
          <p:nvPr/>
        </p:nvSpPr>
        <p:spPr>
          <a:xfrm>
            <a:off x="5652858" y="5897466"/>
            <a:ext cx="62655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ЖББМ - </a:t>
            </a:r>
            <a:r>
              <a:rPr lang="ru-RU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Жалпы</a:t>
            </a:r>
            <a:r>
              <a:rPr lang="ru-RU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 </a:t>
            </a:r>
            <a:r>
              <a:rPr lang="ru-RU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білім</a:t>
            </a:r>
            <a:r>
              <a:rPr lang="ru-RU" sz="1800" b="1" i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 беру </a:t>
            </a:r>
            <a:r>
              <a:rPr lang="ru-RU" sz="1800" b="1" i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low Semi Condensed Light" panose="00000406000000000000" pitchFamily="2" charset="0"/>
                <a:ea typeface="Arial"/>
                <a:cs typeface="Arial"/>
                <a:sym typeface="Arial"/>
              </a:rPr>
              <a:t>мектептері</a:t>
            </a:r>
            <a:endParaRPr lang="ru-RU" sz="1800" b="1" i="0" u="none" dirty="0">
              <a:solidFill>
                <a:schemeClr val="tx1">
                  <a:lumMod val="75000"/>
                  <a:lumOff val="25000"/>
                </a:schemeClr>
              </a:solidFill>
              <a:latin typeface="Barlow Semi Condensed Light" panose="00000406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213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767408" y="596624"/>
            <a:ext cx="9750068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b="1" dirty="0">
                <a:solidFill>
                  <a:srgbClr val="222B6A"/>
                </a:solidFill>
                <a:latin typeface="+mn-lt"/>
                <a:ea typeface="Arial"/>
                <a:sym typeface="Arial"/>
              </a:rPr>
              <a:t>Онлайн ойын</a:t>
            </a:r>
            <a:endParaRPr lang="fi-FI" b="1" dirty="0">
              <a:solidFill>
                <a:srgbClr val="222B6A"/>
              </a:solidFill>
              <a:latin typeface="+mn-lt"/>
              <a:ea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343472" y="2388952"/>
            <a:ext cx="9750068" cy="15314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r>
              <a:rPr lang="kk-KZ" sz="3000" b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Сабақты сүйемелдеу</a:t>
            </a:r>
            <a:endParaRPr lang="fi-FI" sz="3000" b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endParaRPr lang="fi-FI" sz="2000" b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Дайындық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Қосымша материал 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Жаттығулар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Ынталандыру</a:t>
            </a:r>
            <a:endParaRPr lang="fi-FI" sz="2400" i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167437" y="1557338"/>
            <a:ext cx="1296986" cy="62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00" y="4028391"/>
            <a:ext cx="5396777" cy="1887404"/>
          </a:xfrm>
          <a:prstGeom prst="rect">
            <a:avLst/>
          </a:prstGeom>
        </p:spPr>
      </p:pic>
      <p:pic>
        <p:nvPicPr>
          <p:cNvPr id="14" name="Kuva 4">
            <a:extLst>
              <a:ext uri="{FF2B5EF4-FFF2-40B4-BE49-F238E27FC236}">
                <a16:creationId xmlns:a16="http://schemas.microsoft.com/office/drawing/2014/main" id="{927F5F49-195B-4FB9-8384-FFAC600A8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12" y="312705"/>
            <a:ext cx="1224920" cy="122492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fi-FI" b="1" dirty="0" err="1">
                <a:solidFill>
                  <a:srgbClr val="222B6A"/>
                </a:solidFill>
                <a:latin typeface="+mn-lt"/>
              </a:rPr>
              <a:t>Арнайы</a:t>
            </a:r>
            <a:r>
              <a:rPr lang="ru-RU" altLang="fi-FI" b="1" dirty="0">
                <a:solidFill>
                  <a:srgbClr val="222B6A"/>
                </a:solidFill>
                <a:latin typeface="+mn-lt"/>
              </a:rPr>
              <a:t> </a:t>
            </a:r>
            <a:r>
              <a:rPr lang="ru-RU" altLang="fi-FI" b="1" dirty="0" err="1">
                <a:solidFill>
                  <a:srgbClr val="222B6A"/>
                </a:solidFill>
                <a:latin typeface="+mn-lt"/>
              </a:rPr>
              <a:t>әрекеттер</a:t>
            </a:r>
            <a:r>
              <a:rPr lang="en-US" altLang="fi-FI" sz="4400" b="1" dirty="0">
                <a:solidFill>
                  <a:srgbClr val="222B6A"/>
                </a:solidFill>
                <a:latin typeface="+mn-lt"/>
              </a:rPr>
              <a:t>: </a:t>
            </a:r>
            <a:r>
              <a:rPr lang="en-US" altLang="fi-FI" sz="4400" b="1" dirty="0" err="1">
                <a:solidFill>
                  <a:srgbClr val="222B6A"/>
                </a:solidFill>
                <a:latin typeface="+mn-lt"/>
              </a:rPr>
              <a:t>KiVa</a:t>
            </a:r>
            <a:r>
              <a:rPr lang="en-US" altLang="fi-FI" sz="4400" b="1" dirty="0">
                <a:solidFill>
                  <a:srgbClr val="222B6A"/>
                </a:solidFill>
                <a:latin typeface="+mn-lt"/>
              </a:rPr>
              <a:t> </a:t>
            </a:r>
            <a:r>
              <a:rPr lang="kk-KZ" altLang="fi-FI" sz="4400" b="1" dirty="0">
                <a:solidFill>
                  <a:srgbClr val="222B6A"/>
                </a:solidFill>
                <a:latin typeface="+mn-lt"/>
              </a:rPr>
              <a:t>тобы</a:t>
            </a:r>
            <a:endParaRPr lang="fi-FI" sz="4400" b="1" dirty="0">
              <a:solidFill>
                <a:srgbClr val="222B6A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315913"/>
            <a:ext cx="7346032" cy="386104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002060"/>
              </a:buClr>
              <a:buSzPct val="150000"/>
              <a:buNone/>
            </a:pPr>
            <a:r>
              <a:rPr lang="en-US" sz="2600" dirty="0" err="1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бағдарламасын жүзеге асыратын әрбір мектепте </a:t>
            </a:r>
            <a:r>
              <a:rPr lang="en-US" sz="2600" b="1" dirty="0" err="1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kk-KZ" sz="2600" b="1" dirty="0">
                <a:solidFill>
                  <a:schemeClr val="bg2">
                    <a:lumMod val="50000"/>
                  </a:schemeClr>
                </a:solidFill>
              </a:rPr>
              <a:t> тобы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болуы қажет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Calibri" panose="020F0502020204030204" pitchFamily="34" charset="0"/>
              <a:buChar char="»"/>
            </a:pPr>
            <a:r>
              <a:rPr lang="kk-KZ" sz="2600" dirty="0">
                <a:solidFill>
                  <a:srgbClr val="0070C0"/>
                </a:solidFill>
              </a:rPr>
              <a:t>Куратормен бірлесіп бірнеше рет қайталанатын және жүйелі буллинг жағдайларын талдау</a:t>
            </a:r>
          </a:p>
          <a:p>
            <a:pPr>
              <a:spcAft>
                <a:spcPts val="600"/>
              </a:spcAft>
              <a:buClr>
                <a:srgbClr val="002060"/>
              </a:buClr>
              <a:buFont typeface="Calibri" panose="020F0502020204030204" pitchFamily="34" charset="0"/>
              <a:buChar char="»"/>
            </a:pPr>
            <a:r>
              <a:rPr lang="kk-KZ" sz="2600" dirty="0">
                <a:solidFill>
                  <a:srgbClr val="0070C0"/>
                </a:solidFill>
              </a:rPr>
              <a:t>Буллинг жағдаларын құжаттау</a:t>
            </a:r>
            <a:endParaRPr lang="en-US" sz="2600" dirty="0">
              <a:solidFill>
                <a:srgbClr val="0070C0"/>
              </a:solidFill>
            </a:endParaRPr>
          </a:p>
          <a:p>
            <a:pPr marL="0" indent="0">
              <a:spcAft>
                <a:spcPts val="600"/>
              </a:spcAft>
              <a:buClr>
                <a:srgbClr val="002060"/>
              </a:buClr>
              <a:buNone/>
            </a:pPr>
            <a:r>
              <a:rPr lang="fi-FI" sz="2600" b="1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KiVa </a:t>
            </a:r>
            <a:r>
              <a:rPr lang="kk-KZ" sz="2600" b="1" dirty="0">
                <a:solidFill>
                  <a:schemeClr val="bg2">
                    <a:lumMod val="50000"/>
                  </a:schemeClr>
                </a:solidFill>
                <a:ea typeface="Arial"/>
                <a:sym typeface="Arial"/>
              </a:rPr>
              <a:t>тобы – мектептің барлық мәселелерінің шешімі емес!</a:t>
            </a:r>
          </a:p>
        </p:txBody>
      </p:sp>
      <p:pic>
        <p:nvPicPr>
          <p:cNvPr id="1026" name="Picture 2" descr="Z:\KiVa_Intro_PPT\2019_04\kuvia\KiVa_Trai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315915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D060416-FE5A-4BBE-9872-F002B5606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375857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287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463" y="602569"/>
            <a:ext cx="7619999" cy="990599"/>
          </a:xfrm>
        </p:spPr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Жыл сайынғы сауалнама </a:t>
            </a:r>
            <a:r>
              <a:rPr lang="ru-RU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(онлайн</a:t>
            </a:r>
            <a:r>
              <a:rPr lang="fi-FI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733549" y="1876085"/>
          <a:ext cx="8505826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Kuva 4">
            <a:extLst>
              <a:ext uri="{FF2B5EF4-FFF2-40B4-BE49-F238E27FC236}">
                <a16:creationId xmlns:a16="http://schemas.microsoft.com/office/drawing/2014/main" id="{36B9A1E4-3B06-D648-A9E3-04AFB57DA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77" y="188640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40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473077"/>
            <a:ext cx="10363200" cy="1083716"/>
          </a:xfrm>
        </p:spPr>
        <p:txBody>
          <a:bodyPr>
            <a:normAutofit fontScale="90000"/>
          </a:bodyPr>
          <a:lstStyle/>
          <a:p>
            <a:pPr algn="l"/>
            <a:br>
              <a:rPr lang="kk-KZ" sz="4400" b="1" dirty="0">
                <a:solidFill>
                  <a:srgbClr val="002060"/>
                </a:solidFill>
                <a:latin typeface="+mn-lt"/>
              </a:rPr>
            </a:br>
            <a:r>
              <a:rPr lang="kk-KZ" sz="4400" b="1" dirty="0">
                <a:solidFill>
                  <a:srgbClr val="002060"/>
                </a:solidFill>
                <a:latin typeface="+mn-lt"/>
              </a:rPr>
              <a:t>Бүкіл әлем бойынша </a:t>
            </a:r>
            <a:r>
              <a:rPr lang="fi-FI" sz="4400" b="1" dirty="0">
                <a:solidFill>
                  <a:srgbClr val="002060"/>
                </a:solidFill>
                <a:latin typeface="+mn-lt"/>
              </a:rPr>
              <a:t>KiVa</a:t>
            </a:r>
            <a:r>
              <a:rPr lang="kk-KZ" sz="4400" b="1" dirty="0">
                <a:solidFill>
                  <a:srgbClr val="002060"/>
                </a:solidFill>
                <a:latin typeface="+mn-lt"/>
              </a:rPr>
              <a:t> лицензияланған</a:t>
            </a:r>
            <a:r>
              <a:rPr lang="en-US" sz="4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kk-KZ" sz="4400" b="1" dirty="0">
                <a:solidFill>
                  <a:srgbClr val="002060"/>
                </a:solidFill>
                <a:latin typeface="+mn-lt"/>
              </a:rPr>
              <a:t>серіктестері</a:t>
            </a:r>
            <a:endParaRPr lang="fi-FI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659" y="1952836"/>
            <a:ext cx="6912768" cy="295232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600" dirty="0" err="1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бағдарламасы лицензияланған серіктес ұйымдар мен олардың тренерлері арқылы бүкіл әлемге таралады</a:t>
            </a:r>
          </a:p>
          <a:p>
            <a:pPr algn="l"/>
            <a:r>
              <a:rPr lang="fi-FI" sz="2600" dirty="0">
                <a:solidFill>
                  <a:schemeClr val="bg2">
                    <a:lumMod val="50000"/>
                  </a:schemeClr>
                </a:solidFill>
              </a:rPr>
              <a:t>Ki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</a:rPr>
              <a:t>V</a:t>
            </a:r>
            <a:r>
              <a:rPr lang="fi-FI" sz="2600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қазіргі таңда</a:t>
            </a:r>
            <a:r>
              <a:rPr lang="fi-FI" sz="2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sz="2600" b="1" dirty="0">
                <a:solidFill>
                  <a:schemeClr val="bg2">
                    <a:lumMod val="50000"/>
                  </a:schemeClr>
                </a:solidFill>
              </a:rPr>
              <a:t>23 елде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қолжетімді</a:t>
            </a:r>
            <a:endParaRPr lang="fi-FI" sz="26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2600" b="1" dirty="0">
                <a:solidFill>
                  <a:schemeClr val="bg2">
                    <a:lumMod val="50000"/>
                  </a:schemeClr>
                </a:solidFill>
              </a:rPr>
              <a:t>17 </a:t>
            </a:r>
            <a:r>
              <a:rPr lang="kk-KZ" sz="2600" b="1" dirty="0">
                <a:solidFill>
                  <a:schemeClr val="bg2">
                    <a:lumMod val="50000"/>
                  </a:schemeClr>
                </a:solidFill>
              </a:rPr>
              <a:t>тілге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аударылған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2600" b="1" dirty="0">
                <a:solidFill>
                  <a:schemeClr val="bg2">
                    <a:lumMod val="50000"/>
                  </a:schemeClr>
                </a:solidFill>
              </a:rPr>
              <a:t>350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i-FI" sz="2600" b="1" dirty="0">
                <a:solidFill>
                  <a:schemeClr val="bg2">
                    <a:lumMod val="50000"/>
                  </a:schemeClr>
                </a:solidFill>
              </a:rPr>
              <a:t>000 </a:t>
            </a:r>
            <a:r>
              <a:rPr lang="kk-KZ" sz="2600" b="1" dirty="0">
                <a:solidFill>
                  <a:schemeClr val="bg2">
                    <a:lumMod val="50000"/>
                  </a:schemeClr>
                </a:solidFill>
              </a:rPr>
              <a:t>аса балаларды </a:t>
            </a:r>
            <a:r>
              <a:rPr lang="kk-KZ" sz="2600" dirty="0">
                <a:solidFill>
                  <a:schemeClr val="bg2">
                    <a:lumMod val="50000"/>
                  </a:schemeClr>
                </a:solidFill>
              </a:rPr>
              <a:t>қамтиды</a:t>
            </a:r>
            <a:endParaRPr lang="fi-FI" sz="26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i-FI" sz="2600" b="1" dirty="0">
                <a:solidFill>
                  <a:schemeClr val="bg2">
                    <a:lumMod val="50000"/>
                  </a:schemeClr>
                </a:solidFill>
              </a:rPr>
              <a:t>150+ </a:t>
            </a:r>
            <a:r>
              <a:rPr lang="en-US" sz="2600" b="1" dirty="0" err="1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kk-KZ" sz="2600" b="1" dirty="0">
                <a:solidFill>
                  <a:schemeClr val="bg2">
                    <a:lumMod val="50000"/>
                  </a:schemeClr>
                </a:solidFill>
              </a:rPr>
              <a:t> Сертификатталған тренерлерімен жүзеге асырылады</a:t>
            </a:r>
            <a:endParaRPr lang="fi-FI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06" y="1340768"/>
            <a:ext cx="4589784" cy="4589784"/>
          </a:xfrm>
          <a:prstGeom prst="rect">
            <a:avLst/>
          </a:prstGeom>
        </p:spPr>
      </p:pic>
      <p:pic>
        <p:nvPicPr>
          <p:cNvPr id="6" name="Kuva 4">
            <a:extLst>
              <a:ext uri="{FF2B5EF4-FFF2-40B4-BE49-F238E27FC236}">
                <a16:creationId xmlns:a16="http://schemas.microsoft.com/office/drawing/2014/main" id="{BB8DA6AA-0C69-4FDB-AA78-058447D3A8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984" y="331873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kk-KZ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Негізгі ұғымдар:</a:t>
            </a:r>
            <a:endParaRPr lang="fi-FI" dirty="0" err="1">
              <a:solidFill>
                <a:srgbClr val="99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KiVa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 буллингке қарсы бағдарламасы</a:t>
            </a:r>
            <a:endParaRPr lang="en-US" dirty="0">
              <a:solidFill>
                <a:schemeClr val="bg2">
                  <a:lumMod val="50000"/>
                </a:schemeClr>
              </a:solidFill>
              <a:ea typeface="Arial"/>
              <a:cs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KiVa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 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лицензияланған серіктесі</a:t>
            </a:r>
            <a:endParaRPr lang="en-US" dirty="0">
              <a:solidFill>
                <a:schemeClr val="bg2">
                  <a:lumMod val="50000"/>
                </a:schemeClr>
              </a:solidFill>
              <a:ea typeface="Arial"/>
              <a:cs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Сертификатталған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KiVa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 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тренері</a:t>
            </a:r>
            <a:endParaRPr lang="en-US" dirty="0">
              <a:solidFill>
                <a:schemeClr val="bg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</a:rPr>
              <a:t>Аймақтық және мектеп тренері</a:t>
            </a:r>
            <a:endParaRPr lang="en-US" dirty="0" err="1">
              <a:solidFill>
                <a:schemeClr val="bg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KiVa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 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мектебі</a:t>
            </a:r>
            <a:endParaRPr lang="en-US" dirty="0">
              <a:solidFill>
                <a:schemeClr val="bg2">
                  <a:lumMod val="50000"/>
                </a:schemeClr>
              </a:solidFill>
              <a:ea typeface="Arial"/>
              <a:cs typeface="Arial"/>
            </a:endParaRPr>
          </a:p>
          <a:p>
            <a:pPr marL="342900" indent="-342900">
              <a:spcBef>
                <a:spcPts val="520"/>
              </a:spcBef>
              <a:buClr>
                <a:srgbClr val="CC3300"/>
              </a:buClr>
              <a:buNone/>
            </a:pPr>
            <a:endParaRPr dirty="0">
              <a:solidFill>
                <a:schemeClr val="bg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</a:rPr>
              <a:t>Нұсқаулықтар</a:t>
            </a:r>
            <a:endParaRPr lang="en-US" dirty="0" err="1">
              <a:solidFill>
                <a:schemeClr val="bg2">
                  <a:lumMod val="50000"/>
                </a:schemeClr>
              </a:solidFill>
              <a:ea typeface="Arial"/>
              <a:cs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Мұғалімге арналған нұсқаулық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: 1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-модуль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,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2-модуль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,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3-модуль</a:t>
            </a: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ea typeface="Arial"/>
                <a:cs typeface="Arial"/>
                <a:sym typeface="Arial"/>
              </a:rPr>
              <a:t>Ата-аналарған арналған нұсқаулық</a:t>
            </a:r>
            <a:endParaRPr lang="en-US" dirty="0" err="1">
              <a:solidFill>
                <a:schemeClr val="bg2">
                  <a:lumMod val="50000"/>
                </a:schemeClr>
              </a:solidFill>
              <a:ea typeface="Arial"/>
              <a:cs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5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50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BB53D0C-EE66-C04E-9DFA-25E5AA3B9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12" y="1509207"/>
            <a:ext cx="3445708" cy="349024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08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 sz="8800" b="1" dirty="0">
                <a:solidFill>
                  <a:srgbClr val="002060"/>
                </a:solidFill>
                <a:latin typeface="+mn-lt"/>
              </a:rPr>
              <a:t>KiVa </a:t>
            </a:r>
            <a:r>
              <a:rPr lang="kk-KZ" sz="8800" b="1" dirty="0">
                <a:solidFill>
                  <a:srgbClr val="002060"/>
                </a:solidFill>
                <a:latin typeface="+mn-lt"/>
              </a:rPr>
              <a:t>әмбебап әрекеттері</a:t>
            </a:r>
            <a:endParaRPr lang="fi-FI" sz="8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579A6-70F0-4F55-AD94-87B52A4855A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192939"/>
            <a:ext cx="1872208" cy="189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24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55440" y="1844824"/>
          <a:ext cx="9937104" cy="3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36B9A1E4-3B06-D648-A9E3-04AFB57DA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239713"/>
            <a:ext cx="1224920" cy="1224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36DB5-D3A7-981D-869F-0DAE6E725128}"/>
              </a:ext>
            </a:extLst>
          </p:cNvPr>
          <p:cNvSpPr txBox="1"/>
          <p:nvPr/>
        </p:nvSpPr>
        <p:spPr>
          <a:xfrm>
            <a:off x="479376" y="332656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b="1" dirty="0">
                <a:solidFill>
                  <a:srgbClr val="92D050"/>
                </a:solidFill>
              </a:rPr>
              <a:t>Әмбебап әрекеттер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k-K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мысалы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KiVa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k-K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оқу бағдарламасы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kk-K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оқушыларға арналған сабақтар мен онлайн ойындар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kk-KZ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барлық оқушыларға арналған, көбінесе булилингтің алдын алуға бағытталған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907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37A768F-7614-ECD4-9D0D-E100975A5C4A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1124744"/>
          <a:ext cx="10369151" cy="410445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418677">
                  <a:extLst>
                    <a:ext uri="{9D8B030D-6E8A-4147-A177-3AD203B41FA5}">
                      <a16:colId xmlns:a16="http://schemas.microsoft.com/office/drawing/2014/main" val="479623770"/>
                    </a:ext>
                  </a:extLst>
                </a:gridCol>
                <a:gridCol w="1809889">
                  <a:extLst>
                    <a:ext uri="{9D8B030D-6E8A-4147-A177-3AD203B41FA5}">
                      <a16:colId xmlns:a16="http://schemas.microsoft.com/office/drawing/2014/main" val="1027765520"/>
                    </a:ext>
                  </a:extLst>
                </a:gridCol>
                <a:gridCol w="1791034">
                  <a:extLst>
                    <a:ext uri="{9D8B030D-6E8A-4147-A177-3AD203B41FA5}">
                      <a16:colId xmlns:a16="http://schemas.microsoft.com/office/drawing/2014/main" val="600728737"/>
                    </a:ext>
                  </a:extLst>
                </a:gridCol>
                <a:gridCol w="1860163">
                  <a:extLst>
                    <a:ext uri="{9D8B030D-6E8A-4147-A177-3AD203B41FA5}">
                      <a16:colId xmlns:a16="http://schemas.microsoft.com/office/drawing/2014/main" val="398877746"/>
                    </a:ext>
                  </a:extLst>
                </a:gridCol>
                <a:gridCol w="1489388">
                  <a:extLst>
                    <a:ext uri="{9D8B030D-6E8A-4147-A177-3AD203B41FA5}">
                      <a16:colId xmlns:a16="http://schemas.microsoft.com/office/drawing/2014/main" val="1732062420"/>
                    </a:ext>
                  </a:extLst>
                </a:gridCol>
              </a:tblGrid>
              <a:tr h="110884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u="none" strike="noStrike" dirty="0">
                          <a:effectLst/>
                        </a:rPr>
                        <a:t>ӘМБЕБАП ӘРЕКЕТТЕР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u="none" strike="noStrike" dirty="0">
                          <a:effectLst/>
                        </a:rPr>
                        <a:t>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u="none" strike="noStrike" dirty="0">
                          <a:effectLst/>
                        </a:rPr>
                        <a:t>Жүзеге асыру уақыты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205675666"/>
                  </a:ext>
                </a:extLst>
              </a:tr>
              <a:tr h="3752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Қызметкерлер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598004"/>
                  </a:ext>
                </a:extLst>
              </a:tr>
              <a:tr h="742068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Қызметкерлерге арналған сауалнама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Мамыр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863432727"/>
                  </a:ext>
                </a:extLst>
              </a:tr>
              <a:tr h="39411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Қызметкерлер жиналысы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Тамыз 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771003043"/>
                  </a:ext>
                </a:extLst>
              </a:tr>
              <a:tr h="375291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Постерлер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>
                          <a:effectLst/>
                        </a:rPr>
                        <a:t>x</a:t>
                      </a:r>
                      <a:endParaRPr lang="ru-K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>
                          <a:effectLst/>
                        </a:rPr>
                        <a:t>x</a:t>
                      </a:r>
                      <a:endParaRPr lang="ru-KZ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Үнемі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159028565"/>
                  </a:ext>
                </a:extLst>
              </a:tr>
              <a:tr h="1108846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Үзілістегі кезекшілердің анық көрінетін кеудешелері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x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Үнемі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3079279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825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DE6EB94-9C7A-CE25-6CA8-8E43A9C7411A}"/>
              </a:ext>
            </a:extLst>
          </p:cNvPr>
          <p:cNvGraphicFramePr>
            <a:graphicFrameLocks noGrp="1"/>
          </p:cNvGraphicFramePr>
          <p:nvPr/>
        </p:nvGraphicFramePr>
        <p:xfrm>
          <a:off x="1055440" y="1268760"/>
          <a:ext cx="10081120" cy="349890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228751">
                  <a:extLst>
                    <a:ext uri="{9D8B030D-6E8A-4147-A177-3AD203B41FA5}">
                      <a16:colId xmlns:a16="http://schemas.microsoft.com/office/drawing/2014/main" val="479623770"/>
                    </a:ext>
                  </a:extLst>
                </a:gridCol>
                <a:gridCol w="1709339">
                  <a:extLst>
                    <a:ext uri="{9D8B030D-6E8A-4147-A177-3AD203B41FA5}">
                      <a16:colId xmlns:a16="http://schemas.microsoft.com/office/drawing/2014/main" val="1027765520"/>
                    </a:ext>
                  </a:extLst>
                </a:gridCol>
                <a:gridCol w="1691533">
                  <a:extLst>
                    <a:ext uri="{9D8B030D-6E8A-4147-A177-3AD203B41FA5}">
                      <a16:colId xmlns:a16="http://schemas.microsoft.com/office/drawing/2014/main" val="600728737"/>
                    </a:ext>
                  </a:extLst>
                </a:gridCol>
                <a:gridCol w="1756822">
                  <a:extLst>
                    <a:ext uri="{9D8B030D-6E8A-4147-A177-3AD203B41FA5}">
                      <a16:colId xmlns:a16="http://schemas.microsoft.com/office/drawing/2014/main" val="398877746"/>
                    </a:ext>
                  </a:extLst>
                </a:gridCol>
                <a:gridCol w="1694675">
                  <a:extLst>
                    <a:ext uri="{9D8B030D-6E8A-4147-A177-3AD203B41FA5}">
                      <a16:colId xmlns:a16="http://schemas.microsoft.com/office/drawing/2014/main" val="1732062420"/>
                    </a:ext>
                  </a:extLst>
                </a:gridCol>
              </a:tblGrid>
              <a:tr h="788184"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1" u="none" strike="noStrike" dirty="0">
                          <a:effectLst/>
                        </a:rPr>
                        <a:t>ӘМБЕБАП ӘРЕКЕТТЕР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u="none" strike="noStrike" dirty="0">
                          <a:effectLst/>
                        </a:rPr>
                        <a:t>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1" u="none" strike="noStrike" dirty="0">
                          <a:effectLst/>
                        </a:rPr>
                        <a:t>Жүзеге асыру уақыты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205675666"/>
                  </a:ext>
                </a:extLst>
              </a:tr>
              <a:tr h="26676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Оқушылар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25327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Оқушыларға арналған сауалнама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Мамыр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416714866"/>
                  </a:ext>
                </a:extLst>
              </a:tr>
              <a:tr h="78818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KiVa-ға кірісу кеші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Оқу жылының басында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30074210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KiVa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cабақтары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Оқу жылы бойы </a:t>
                      </a:r>
                      <a:endParaRPr lang="ru-KZ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4199094863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 err="1">
                          <a:effectLst/>
                        </a:rPr>
                        <a:t>KiVa</a:t>
                      </a:r>
                      <a:r>
                        <a:rPr lang="kk-KZ" sz="1800" u="none" strike="noStrike" dirty="0">
                          <a:effectLst/>
                        </a:rPr>
                        <a:t> тақырыптық бөлімдері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800" u="none" strike="noStrike" dirty="0">
                          <a:effectLst/>
                        </a:rPr>
                        <a:t> 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Оқу жылы бойы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2995387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0940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A432F4F-E7D9-0748-0DF2-9F0A0E9E6F3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12776"/>
          <a:ext cx="10081120" cy="298606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228751">
                  <a:extLst>
                    <a:ext uri="{9D8B030D-6E8A-4147-A177-3AD203B41FA5}">
                      <a16:colId xmlns:a16="http://schemas.microsoft.com/office/drawing/2014/main" val="479623770"/>
                    </a:ext>
                  </a:extLst>
                </a:gridCol>
                <a:gridCol w="1709339">
                  <a:extLst>
                    <a:ext uri="{9D8B030D-6E8A-4147-A177-3AD203B41FA5}">
                      <a16:colId xmlns:a16="http://schemas.microsoft.com/office/drawing/2014/main" val="1027765520"/>
                    </a:ext>
                  </a:extLst>
                </a:gridCol>
                <a:gridCol w="1691533">
                  <a:extLst>
                    <a:ext uri="{9D8B030D-6E8A-4147-A177-3AD203B41FA5}">
                      <a16:colId xmlns:a16="http://schemas.microsoft.com/office/drawing/2014/main" val="600728737"/>
                    </a:ext>
                  </a:extLst>
                </a:gridCol>
                <a:gridCol w="1756822">
                  <a:extLst>
                    <a:ext uri="{9D8B030D-6E8A-4147-A177-3AD203B41FA5}">
                      <a16:colId xmlns:a16="http://schemas.microsoft.com/office/drawing/2014/main" val="398877746"/>
                    </a:ext>
                  </a:extLst>
                </a:gridCol>
                <a:gridCol w="1694675">
                  <a:extLst>
                    <a:ext uri="{9D8B030D-6E8A-4147-A177-3AD203B41FA5}">
                      <a16:colId xmlns:a16="http://schemas.microsoft.com/office/drawing/2014/main" val="1732062420"/>
                    </a:ext>
                  </a:extLst>
                </a:gridCol>
              </a:tblGrid>
              <a:tr h="788184"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1" u="none" strike="noStrike" dirty="0">
                          <a:effectLst/>
                        </a:rPr>
                        <a:t>ӘМБЕБАП ӘРЕКЕТТЕР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2000" b="1" u="none" strike="noStrike" dirty="0">
                          <a:effectLst/>
                        </a:rPr>
                        <a:t>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2000" b="1" u="none" strike="noStrike" dirty="0">
                          <a:effectLst/>
                        </a:rPr>
                        <a:t>ІІІ МОДУЛЬ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2000" b="1" u="none" strike="noStrike" dirty="0">
                          <a:effectLst/>
                        </a:rPr>
                        <a:t>Жүзеге асыру уақыты</a:t>
                      </a:r>
                      <a:endParaRPr lang="ru-K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205675666"/>
                  </a:ext>
                </a:extLst>
              </a:tr>
              <a:tr h="26676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kk-KZ" sz="2000" u="none" strike="noStrike" dirty="0">
                          <a:effectLst/>
                        </a:rPr>
                        <a:t>Ата-аналар</a:t>
                      </a:r>
                      <a:endParaRPr lang="ru-K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8878"/>
                  </a:ext>
                </a:extLst>
              </a:tr>
              <a:tr h="52747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Ата-аналарға арналған ақпараттық брошюра 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Қыркүйек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942344338"/>
                  </a:ext>
                </a:extLst>
              </a:tr>
              <a:tr h="26676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Ата-аналар жиналысы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Қыркүйек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2348511360"/>
                  </a:ext>
                </a:extLst>
              </a:tr>
              <a:tr h="104889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Ата-аналарға арналған нұсқаулық (электронды нұсқасы немесе басып шығарылған) 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800" u="none" strike="noStrike" dirty="0">
                          <a:effectLst/>
                        </a:rPr>
                        <a:t>x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1800" u="none" strike="noStrike" dirty="0">
                          <a:effectLst/>
                        </a:rPr>
                        <a:t>Үнемі</a:t>
                      </a:r>
                      <a:endParaRPr lang="ru-KZ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75" marR="7075" marT="7075" marB="0" anchor="ctr"/>
                </a:tc>
                <a:extLst>
                  <a:ext uri="{0D108BD9-81ED-4DB2-BD59-A6C34878D82A}">
                    <a16:rowId xmlns:a16="http://schemas.microsoft.com/office/drawing/2014/main" val="157818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2202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23392" y="735178"/>
            <a:ext cx="9865096" cy="120967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Бағдарламаның бастамасы </a:t>
            </a:r>
            <a:r>
              <a:rPr lang="fi-FI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–</a:t>
            </a:r>
            <a:br>
              <a:rPr lang="kk-KZ" b="1" dirty="0">
                <a:latin typeface="+mn-lt"/>
                <a:cs typeface="Calibri" panose="020F0502020204030204" pitchFamily="34" charset="0"/>
              </a:rPr>
            </a:br>
            <a:r>
              <a:rPr lang="fi-FI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қызметкерлер жиналысы</a:t>
            </a:r>
            <a:endParaRPr lang="fi-FI" b="1" dirty="0">
              <a:solidFill>
                <a:srgbClr val="002060"/>
              </a:solidFill>
              <a:latin typeface="+mn-lt"/>
              <a:cs typeface="Calibri"/>
              <a:sym typeface="Arial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73335" y="2426320"/>
          <a:ext cx="7378849" cy="222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fi-FI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56</a:t>
            </a:fld>
            <a:endParaRPr lang="fi-FI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9E12A4-EEE2-4EDD-8C75-E65E888087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40" y="332656"/>
            <a:ext cx="1224920" cy="122492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C2071CCF-B87A-BE4E-C300-0C4E80DEC686}"/>
              </a:ext>
            </a:extLst>
          </p:cNvPr>
          <p:cNvGraphicFramePr/>
          <p:nvPr/>
        </p:nvGraphicFramePr>
        <p:xfrm>
          <a:off x="6816080" y="1520352"/>
          <a:ext cx="5841915" cy="447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23392" y="234952"/>
            <a:ext cx="9865096" cy="1209675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Бағдарламаның бастамасы </a:t>
            </a:r>
            <a:r>
              <a:rPr lang="fi-FI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–</a:t>
            </a:r>
            <a:br>
              <a:rPr lang="fi-FI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</a:br>
            <a: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Жұмысқа кірісу</a:t>
            </a:r>
            <a:endParaRPr lang="fi-FI" b="1" dirty="0">
              <a:solidFill>
                <a:srgbClr val="002060"/>
              </a:solidFill>
              <a:latin typeface="+mn-lt"/>
              <a:cs typeface="Calibri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9416" y="1557577"/>
          <a:ext cx="10657184" cy="417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fi-FI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57</a:t>
            </a:fld>
            <a:endParaRPr lang="fi-FI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49E12A4-EEE2-4EDD-8C75-E65E888087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40" y="332656"/>
            <a:ext cx="1224920" cy="122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395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0659-9C73-4AD4-9402-63208BD9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  <a:t>Бағдарламаның бастамасы </a:t>
            </a:r>
            <a:br>
              <a:rPr lang="kk-KZ" b="1" dirty="0">
                <a:solidFill>
                  <a:srgbClr val="002060"/>
                </a:solidFill>
                <a:latin typeface="+mn-lt"/>
                <a:cs typeface="Calibri"/>
                <a:sym typeface="Arial"/>
              </a:rPr>
            </a:br>
            <a:r>
              <a:rPr lang="fi-FI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  <a:sym typeface="Arial"/>
              </a:rPr>
              <a:t>– </a:t>
            </a:r>
            <a:r>
              <a:rPr lang="kk-KZ" b="1" dirty="0">
                <a:solidFill>
                  <a:srgbClr val="222B6A"/>
                </a:solidFill>
                <a:latin typeface="+mn-lt"/>
              </a:rPr>
              <a:t>Ата-аналар</a:t>
            </a:r>
            <a:endParaRPr lang="en-US" b="1" dirty="0">
              <a:solidFill>
                <a:srgbClr val="222B6A"/>
              </a:solidFill>
              <a:latin typeface="+mn-lt"/>
            </a:endParaRPr>
          </a:p>
        </p:txBody>
      </p:sp>
      <p:pic>
        <p:nvPicPr>
          <p:cNvPr id="8" name="Kuva 4">
            <a:extLst>
              <a:ext uri="{FF2B5EF4-FFF2-40B4-BE49-F238E27FC236}">
                <a16:creationId xmlns:a16="http://schemas.microsoft.com/office/drawing/2014/main" id="{6882BD29-596A-4B63-ABF7-E1C7260DA9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203" y="185649"/>
            <a:ext cx="1224920" cy="1224920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21CFF9D-06F8-4872-A8DD-5E70A530DCE4}"/>
              </a:ext>
            </a:extLst>
          </p:cNvPr>
          <p:cNvGraphicFramePr/>
          <p:nvPr/>
        </p:nvGraphicFramePr>
        <p:xfrm>
          <a:off x="780880" y="1690362"/>
          <a:ext cx="9862323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6740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8049799-82E0-FC86-8C8E-EAB113FD60B4}"/>
              </a:ext>
            </a:extLst>
          </p:cNvPr>
          <p:cNvGraphicFramePr/>
          <p:nvPr/>
        </p:nvGraphicFramePr>
        <p:xfrm>
          <a:off x="-1176808" y="332656"/>
          <a:ext cx="11233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id="{9C14ED6F-A1AB-4426-8EF0-9D7557515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00" y="2842589"/>
            <a:ext cx="367240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20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fi-FI" b="1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Ата-аналарға арналған хабарлама: </a:t>
            </a:r>
            <a:r>
              <a:rPr lang="kk-KZ" altLang="fi-FI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Балаңыз жәбірленуші немесе жәбірлеуші болмаса да, көптеген жолдармен буллингке қатысуы мүмкін!</a:t>
            </a:r>
            <a:endParaRPr lang="fi-FI" altLang="fi-FI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BB4D8D9-51C4-4AA0-B901-42A8FB0390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18" t="18473" r="71242" b="45490"/>
          <a:stretch/>
        </p:blipFill>
        <p:spPr>
          <a:xfrm>
            <a:off x="8343361" y="836712"/>
            <a:ext cx="2274029" cy="16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8A398-8856-40FA-9A08-6FC3C2EC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>
                <a:solidFill>
                  <a:srgbClr val="222B6A"/>
                </a:solidFill>
                <a:latin typeface="Calibri" panose="020F0502020204030204"/>
              </a:rPr>
              <a:t>Сертификатталған </a:t>
            </a:r>
            <a:r>
              <a:rPr lang="fi-FI" b="1" dirty="0">
                <a:solidFill>
                  <a:srgbClr val="222B6A"/>
                </a:solidFill>
                <a:latin typeface="Calibri" panose="020F0502020204030204"/>
              </a:rPr>
              <a:t>KiVa </a:t>
            </a:r>
            <a:r>
              <a:rPr lang="kk-KZ" b="1" dirty="0">
                <a:solidFill>
                  <a:srgbClr val="222B6A"/>
                </a:solidFill>
                <a:latin typeface="Calibri" panose="020F0502020204030204"/>
              </a:rPr>
              <a:t>тренері деген кім</a:t>
            </a:r>
            <a:r>
              <a:rPr lang="fi-FI" b="1" dirty="0">
                <a:solidFill>
                  <a:srgbClr val="222B6A"/>
                </a:solidFill>
                <a:latin typeface="Calibri" panose="020F0502020204030204"/>
              </a:rPr>
              <a:t>?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D86EF-0361-43D2-885B-FEB9AEFF3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6DB1"/>
              </a:buClr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Сертификатталған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KiVa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 тренері мәртебесін алу (және сақтау) үшін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Clr>
                <a:srgbClr val="006DB1"/>
              </a:buClr>
            </a:pPr>
            <a:endParaRPr lang="fi-FI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06DB1"/>
              </a:buClr>
              <a:buFont typeface="Calibri" panose="020F0502020204030204" pitchFamily="34" charset="0"/>
              <a:buChar char="−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Финляндиядан тыс жерлерде лицензияланған </a:t>
            </a:r>
            <a:r>
              <a:rPr lang="fi-FI" dirty="0">
                <a:solidFill>
                  <a:schemeClr val="bg2">
                    <a:lumMod val="50000"/>
                  </a:schemeClr>
                </a:solidFill>
              </a:rPr>
              <a:t>KiVa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серіктесі ретінде қызмет ететін ұйымның бір бөлігі болу немесе онымен ресми ынтымақтастықта болу керек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006DB1"/>
              </a:buClr>
              <a:buFont typeface="Calibri" panose="020F0502020204030204" pitchFamily="34" charset="0"/>
              <a:buChar char="−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Финляндияның Турку Университетінде тренерлерге арналған тренингке қатысу керек (5 күн).</a:t>
            </a:r>
          </a:p>
          <a:p>
            <a:pPr lvl="1">
              <a:buClr>
                <a:srgbClr val="006DB1"/>
              </a:buClr>
              <a:buFont typeface="Calibri" panose="020F0502020204030204" pitchFamily="34" charset="0"/>
              <a:buChar char="−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</a:rPr>
              <a:t>Екі жылда бір рет біліктілікті арттыру курстарына қатысу арқылы өз тәжірибені жаңарту керек</a:t>
            </a:r>
            <a:endParaRPr lang="fi-FI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42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551384" y="1426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fi-FI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KiVa </a:t>
            </a:r>
            <a:r>
              <a:rPr lang="kk-KZ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постерлерінің маңызы</a:t>
            </a:r>
            <a:endParaRPr lang="fi-FI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100316" y="2204864"/>
            <a:ext cx="6140122" cy="210020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Біз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KiVa</a:t>
            </a: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мектебіміз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Біздің мектепте буллинге жол берілмейді</a:t>
            </a:r>
          </a:p>
        </p:txBody>
      </p:sp>
      <p:pic>
        <p:nvPicPr>
          <p:cNvPr id="3" name="Рисунок 2" descr="Изображение выглядит как текст, Человеческое лицо, мальчик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D0996C1-BC9E-EED9-6991-F1B3DA6F9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8" y="2564904"/>
            <a:ext cx="2222350" cy="3163129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одежда, челове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DB7671B-47DB-4918-626A-A5839C870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0" y="1574739"/>
            <a:ext cx="3174449" cy="225676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ческое лицо, улыбк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A52AF38F-280F-34E0-2EDF-61915D920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" y="3937750"/>
            <a:ext cx="3197188" cy="22580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C7371-7A70-F03F-A9C2-65812CC9F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475"/>
            <a:ext cx="10515600" cy="1325563"/>
          </a:xfrm>
        </p:spPr>
        <p:txBody>
          <a:bodyPr/>
          <a:lstStyle/>
          <a:p>
            <a:r>
              <a:rPr lang="kk-KZ" b="1" dirty="0"/>
              <a:t>Анық көрінетін </a:t>
            </a:r>
            <a:br>
              <a:rPr lang="kk-KZ" b="1" dirty="0"/>
            </a:br>
            <a:r>
              <a:rPr lang="kk-KZ" b="1" dirty="0"/>
              <a:t>кеудешелер</a:t>
            </a:r>
            <a:endParaRPr lang="ru-RU" b="1" dirty="0"/>
          </a:p>
        </p:txBody>
      </p:sp>
      <p:pic>
        <p:nvPicPr>
          <p:cNvPr id="4" name="Shape 109">
            <a:extLst>
              <a:ext uri="{FF2B5EF4-FFF2-40B4-BE49-F238E27FC236}">
                <a16:creationId xmlns:a16="http://schemas.microsoft.com/office/drawing/2014/main" id="{D6D08E4F-09FA-C2D5-697A-9460664A333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tretch/>
        </p:blipFill>
        <p:spPr>
          <a:xfrm>
            <a:off x="6096000" y="1835223"/>
            <a:ext cx="3866878" cy="221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4">
            <a:extLst>
              <a:ext uri="{FF2B5EF4-FFF2-40B4-BE49-F238E27FC236}">
                <a16:creationId xmlns:a16="http://schemas.microsoft.com/office/drawing/2014/main" id="{67534C4B-8667-3591-D638-B957205DA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47" y="353796"/>
            <a:ext cx="1224920" cy="122492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F8D3CE5-8EC9-1F56-8A84-A543D6972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391" y="1863586"/>
            <a:ext cx="1908432" cy="1944216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8" name="Shape 110">
            <a:extLst>
              <a:ext uri="{FF2B5EF4-FFF2-40B4-BE49-F238E27FC236}">
                <a16:creationId xmlns:a16="http://schemas.microsoft.com/office/drawing/2014/main" id="{9DF9B9C2-D584-0E4E-1D3A-249534629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07" y="2458853"/>
            <a:ext cx="6483152" cy="291200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Үзілістегі кезекшілер алыстан көрінеді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Мектеп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ауласында, дәліздерінде кезекшілердің бар екенін білдіреді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rgbClr val="006DB1"/>
              </a:buClr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Буллинг орын алған жағдайда көмекке жүгінуге болатын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адамды білдіреді </a:t>
            </a:r>
            <a:endParaRPr sz="28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859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516080" y="719968"/>
            <a:ext cx="9750068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b="1" dirty="0">
                <a:solidFill>
                  <a:srgbClr val="222B6A"/>
                </a:solidFill>
                <a:latin typeface="+mn-lt"/>
                <a:ea typeface="Arial"/>
                <a:sym typeface="Arial"/>
              </a:rPr>
              <a:t>Онлайн ойын</a:t>
            </a:r>
            <a:endParaRPr lang="fi-FI" b="1" dirty="0">
              <a:solidFill>
                <a:srgbClr val="222B6A"/>
              </a:solidFill>
              <a:latin typeface="+mn-lt"/>
              <a:ea typeface="Arial"/>
              <a:sym typeface="Arial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1554134" y="2329089"/>
            <a:ext cx="9006362" cy="138201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25" tIns="45700" rIns="91425" bIns="457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r>
              <a:rPr lang="kk-KZ" sz="3000" b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Сабақты сүйемелдеу</a:t>
            </a:r>
            <a:endParaRPr lang="fi-FI" sz="3000" b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endParaRPr lang="fi-FI" sz="2000" b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ct val="25000"/>
            </a:pP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Дайындық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Қосымша материал 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Жаттығулар</a:t>
            </a:r>
            <a:r>
              <a:rPr lang="fi-FI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– </a:t>
            </a:r>
            <a:r>
              <a:rPr lang="kk-KZ" sz="2400" i="1" dirty="0">
                <a:solidFill>
                  <a:schemeClr val="lt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Ынталандыру</a:t>
            </a:r>
            <a:endParaRPr lang="fi-FI" sz="2400" i="1" dirty="0">
              <a:solidFill>
                <a:schemeClr val="lt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167437" y="1557338"/>
            <a:ext cx="1296986" cy="622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280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00" y="4028391"/>
            <a:ext cx="5396777" cy="1887404"/>
          </a:xfrm>
          <a:prstGeom prst="rect">
            <a:avLst/>
          </a:prstGeom>
        </p:spPr>
      </p:pic>
      <p:pic>
        <p:nvPicPr>
          <p:cNvPr id="14" name="Kuva 4">
            <a:extLst>
              <a:ext uri="{FF2B5EF4-FFF2-40B4-BE49-F238E27FC236}">
                <a16:creationId xmlns:a16="http://schemas.microsoft.com/office/drawing/2014/main" id="{927F5F49-195B-4FB9-8384-FFAC600A8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112" y="312705"/>
            <a:ext cx="1224920" cy="122492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63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BB53D0C-EE66-C04E-9DFA-25E5AA3B98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12" y="1509207"/>
            <a:ext cx="3445708" cy="3490245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365F9BE0-6019-47B9-91CD-66C17B8833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52" y="1604878"/>
            <a:ext cx="2805903" cy="2805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" y="1409515"/>
            <a:ext cx="2689386" cy="319662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767408" y="1571787"/>
            <a:ext cx="9505056" cy="33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 kern="1200">
                <a:solidFill>
                  <a:srgbClr val="222B6A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4572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9144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1371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18288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6600"/>
              </a:buClr>
              <a:buSzPct val="100000"/>
              <a:buFont typeface="Arial" panose="020B0604020202020204" pitchFamily="34" charset="0"/>
              <a:defRPr sz="3200" b="1">
                <a:solidFill>
                  <a:srgbClr val="0066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endParaRPr lang="fi-FI" dirty="0">
              <a:solidFill>
                <a:srgbClr val="9ABF34"/>
              </a:solidFill>
            </a:endParaRPr>
          </a:p>
          <a:p>
            <a:pPr algn="ctr"/>
            <a:r>
              <a:rPr lang="kk-KZ" dirty="0">
                <a:solidFill>
                  <a:srgbClr val="9ABF34"/>
                </a:solidFill>
              </a:rPr>
              <a:t>Мұғалімге арналған </a:t>
            </a:r>
            <a:r>
              <a:rPr lang="fi-FI" dirty="0">
                <a:solidFill>
                  <a:srgbClr val="9ABF34"/>
                </a:solidFill>
              </a:rPr>
              <a:t>KiVa </a:t>
            </a:r>
            <a:r>
              <a:rPr lang="kk-KZ" dirty="0">
                <a:solidFill>
                  <a:srgbClr val="9ABF34"/>
                </a:solidFill>
              </a:rPr>
              <a:t>нұсқаулықтарына бағдарлау және </a:t>
            </a:r>
            <a:r>
              <a:rPr lang="fi-FI" dirty="0">
                <a:solidFill>
                  <a:srgbClr val="9ABF34"/>
                </a:solidFill>
              </a:rPr>
              <a:t>KiVa </a:t>
            </a:r>
            <a:r>
              <a:rPr lang="kk-KZ" dirty="0">
                <a:solidFill>
                  <a:srgbClr val="9ABF34"/>
                </a:solidFill>
              </a:rPr>
              <a:t>сабақтары</a:t>
            </a:r>
            <a:endParaRPr lang="fi-FI" dirty="0">
              <a:solidFill>
                <a:srgbClr val="9ABF34"/>
              </a:solidFill>
            </a:endParaRPr>
          </a:p>
          <a:p>
            <a:pPr algn="ctr"/>
            <a:endParaRPr lang="fi-FI" dirty="0">
              <a:solidFill>
                <a:srgbClr val="9AB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065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1646379" y="8208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4000" b="1" dirty="0">
                <a:solidFill>
                  <a:srgbClr val="002060"/>
                </a:solidFill>
              </a:rPr>
              <a:t>Бұл сессияның мақсаты:</a:t>
            </a:r>
            <a:endParaRPr lang="en-US" sz="40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595" name="Shape 595"/>
          <p:cNvSpPr txBox="1">
            <a:spLocks noGrp="1"/>
          </p:cNvSpPr>
          <p:nvPr>
            <p:ph idx="1"/>
          </p:nvPr>
        </p:nvSpPr>
        <p:spPr>
          <a:xfrm>
            <a:off x="479376" y="161337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endParaRPr lang="en-US" sz="3200" dirty="0">
              <a:solidFill>
                <a:srgbClr val="4D4D4D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rgbClr val="4D4D4D"/>
                </a:solidFill>
                <a:ea typeface="Arial"/>
                <a:sym typeface="Arial"/>
              </a:rPr>
              <a:t>KiVa</a:t>
            </a:r>
            <a:r>
              <a:rPr lang="kk-KZ" sz="3200" dirty="0">
                <a:solidFill>
                  <a:srgbClr val="4D4D4D"/>
                </a:solidFill>
                <a:ea typeface="Arial"/>
                <a:sym typeface="Arial"/>
              </a:rPr>
              <a:t> мұғалімге арналған нұсқаулығының құрылымы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en-US" sz="3200" dirty="0" err="1">
                <a:solidFill>
                  <a:srgbClr val="4D4D4D"/>
                </a:solidFill>
                <a:ea typeface="Arial"/>
                <a:sym typeface="Arial"/>
              </a:rPr>
              <a:t>KiVa</a:t>
            </a:r>
            <a:r>
              <a:rPr lang="en-US" sz="3200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kk-KZ" sz="3200" dirty="0">
                <a:solidFill>
                  <a:srgbClr val="4D4D4D"/>
                </a:solidFill>
                <a:ea typeface="Arial"/>
                <a:sym typeface="Arial"/>
              </a:rPr>
              <a:t>сабақтарын жоспарлау және өткізу кезінде есте сақтау қажетті педагогикалық аспектілер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 dirty="0">
                <a:solidFill>
                  <a:srgbClr val="4D4D4D"/>
                </a:solidFill>
                <a:ea typeface="Arial"/>
                <a:sym typeface="Arial"/>
              </a:rPr>
              <a:t>Сабақтың тиімді құрылымы </a:t>
            </a:r>
            <a:endParaRPr lang="en-US" sz="3200" dirty="0">
              <a:solidFill>
                <a:srgbClr val="4D4D4D"/>
              </a:solidFill>
              <a:ea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None/>
            </a:pPr>
            <a:endParaRPr lang="kk-KZ" sz="3200" dirty="0">
              <a:solidFill>
                <a:srgbClr val="4D4D4D"/>
              </a:solidFill>
              <a:ea typeface="Arial"/>
              <a:sym typeface="Arial"/>
            </a:endParaRPr>
          </a:p>
          <a:p>
            <a:pPr marL="0" indent="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None/>
            </a:pPr>
            <a:endParaRPr lang="en-US" sz="3200" dirty="0">
              <a:solidFill>
                <a:srgbClr val="4D4D4D"/>
              </a:solidFill>
              <a:ea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Wingdings" panose="05000000000000000000" pitchFamily="2" charset="2"/>
              <a:buChar char="Ø"/>
            </a:pPr>
            <a:r>
              <a:rPr lang="kk-KZ" sz="2400" i="1" dirty="0">
                <a:solidFill>
                  <a:srgbClr val="006DB1"/>
                </a:solidFill>
                <a:ea typeface="Arial"/>
                <a:sym typeface="Arial"/>
              </a:rPr>
              <a:t>Бұл сессия нұсқаулықтар мен сабақтарға жалпы кіріспе. Келесі сессиялар барысында біз әрбір нұсқаулыққа тереңірек үңілеміз.</a:t>
            </a:r>
            <a:endParaRPr lang="en-US" sz="2400" i="1" dirty="0">
              <a:solidFill>
                <a:srgbClr val="006DB1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endParaRPr lang="en-US" sz="3200" dirty="0">
              <a:solidFill>
                <a:srgbClr val="4D4D4D"/>
              </a:solidFill>
              <a:ea typeface="Arial"/>
              <a:sym typeface="Arial"/>
            </a:endParaRPr>
          </a:p>
        </p:txBody>
      </p:sp>
      <p:sp>
        <p:nvSpPr>
          <p:cNvPr id="2" name="Shape 594">
            <a:extLst>
              <a:ext uri="{FF2B5EF4-FFF2-40B4-BE49-F238E27FC236}">
                <a16:creationId xmlns:a16="http://schemas.microsoft.com/office/drawing/2014/main" id="{95E65AB6-7974-1EB9-457D-8EEA78E6D8E2}"/>
              </a:ext>
            </a:extLst>
          </p:cNvPr>
          <p:cNvSpPr txBox="1">
            <a:spLocks/>
          </p:cNvSpPr>
          <p:nvPr/>
        </p:nvSpPr>
        <p:spPr>
          <a:xfrm>
            <a:off x="4727848" y="4005064"/>
            <a:ext cx="7032104" cy="13255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25000"/>
            </a:pPr>
            <a:r>
              <a:rPr lang="kk-KZ" sz="4000" b="1" dirty="0">
                <a:solidFill>
                  <a:srgbClr val="002060"/>
                </a:solidFill>
                <a:ea typeface="Arial"/>
                <a:sym typeface="Arial"/>
              </a:rPr>
              <a:t>... туралы түсінік қалыптастыру</a:t>
            </a:r>
            <a:endParaRPr lang="en-US" sz="40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148979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137" y="1052736"/>
            <a:ext cx="11089232" cy="1325563"/>
          </a:xfrm>
        </p:spPr>
        <p:txBody>
          <a:bodyPr>
            <a:normAutofit/>
          </a:bodyPr>
          <a:lstStyle/>
          <a:p>
            <a:r>
              <a:rPr lang="kk-KZ" dirty="0">
                <a:solidFill>
                  <a:srgbClr val="002060"/>
                </a:solidFill>
              </a:rPr>
              <a:t>Мұғалімге арналған нұсқаулықтар</a:t>
            </a:r>
            <a:br>
              <a:rPr lang="en-US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endParaRPr lang="en-US" sz="1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13EEF43-DD68-C0E9-9865-687BD4524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38810"/>
              </p:ext>
            </p:extLst>
          </p:nvPr>
        </p:nvGraphicFramePr>
        <p:xfrm>
          <a:off x="1703512" y="2060848"/>
          <a:ext cx="541866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0650759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37224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Жалпы</a:t>
                      </a:r>
                      <a:r>
                        <a:rPr lang="ru-RU" dirty="0"/>
                        <a:t> б</a:t>
                      </a:r>
                      <a:r>
                        <a:rPr lang="kk-KZ" dirty="0"/>
                        <a:t>ілім беру мектептері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8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Модуль</a:t>
                      </a:r>
                      <a:r>
                        <a:rPr lang="fi-FI" b="1" dirty="0"/>
                        <a:t> 1</a:t>
                      </a:r>
                      <a:r>
                        <a:rPr lang="fi-FI" dirty="0"/>
                        <a:t> (6-9</a:t>
                      </a:r>
                      <a:r>
                        <a:rPr lang="kk-KZ" dirty="0"/>
                        <a:t> жас</a:t>
                      </a:r>
                      <a:r>
                        <a:rPr lang="fi-FI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/>
                        <a:t>1 сынып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63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Модуль</a:t>
                      </a:r>
                      <a:r>
                        <a:rPr lang="fi-FI" b="1" dirty="0"/>
                        <a:t> 2</a:t>
                      </a:r>
                      <a:r>
                        <a:rPr lang="fi-FI" dirty="0"/>
                        <a:t> (10-12</a:t>
                      </a:r>
                      <a:r>
                        <a:rPr lang="kk-KZ" dirty="0"/>
                        <a:t> жас</a:t>
                      </a:r>
                      <a:r>
                        <a:rPr lang="fi-FI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/>
                        <a:t>5 сынып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088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b="1" dirty="0"/>
                        <a:t>Модуль</a:t>
                      </a:r>
                      <a:r>
                        <a:rPr lang="fi-FI" b="1" dirty="0"/>
                        <a:t> 3 </a:t>
                      </a:r>
                      <a:r>
                        <a:rPr lang="fi-FI" dirty="0"/>
                        <a:t>(13-15</a:t>
                      </a:r>
                      <a:r>
                        <a:rPr lang="kk-KZ" dirty="0"/>
                        <a:t> жас</a:t>
                      </a:r>
                      <a:r>
                        <a:rPr lang="fi-FI" dirty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/>
                        <a:t>7 сынып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08571"/>
                  </a:ext>
                </a:extLst>
              </a:tr>
            </a:tbl>
          </a:graphicData>
        </a:graphic>
      </p:graphicFrame>
      <p:pic>
        <p:nvPicPr>
          <p:cNvPr id="11" name="Рисунок 10" descr="Изображение выглядит как Человеческое лицо, ребенок, начинающий ходить, одежд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13478A6-FCEE-B546-BC18-2EA89B53807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1484784"/>
            <a:ext cx="250851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549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BE346B-4FD8-A0C8-0FC0-BE0ACBB116CC}"/>
              </a:ext>
            </a:extLst>
          </p:cNvPr>
          <p:cNvSpPr txBox="1"/>
          <p:nvPr/>
        </p:nvSpPr>
        <p:spPr>
          <a:xfrm>
            <a:off x="1714500" y="540254"/>
            <a:ext cx="8762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KiVa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оқу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бағдарламасы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 (</a:t>
            </a:r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Жалпы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білім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 беру </a:t>
            </a:r>
            <a:r>
              <a:rPr lang="ru-RU" sz="2400" b="1" spc="-5" dirty="0" err="1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мектептері</a:t>
            </a:r>
            <a:r>
              <a:rPr lang="ru-RU" sz="2400" b="1" spc="-5" dirty="0">
                <a:solidFill>
                  <a:srgbClr val="875A38"/>
                </a:solidFill>
                <a:latin typeface="Calibri"/>
                <a:ea typeface="+mj-ea"/>
                <a:cs typeface="Calibri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6593F2-CF40-4084-EE6C-F672B147D7D3}"/>
              </a:ext>
            </a:extLst>
          </p:cNvPr>
          <p:cNvSpPr txBox="1"/>
          <p:nvPr/>
        </p:nvSpPr>
        <p:spPr>
          <a:xfrm>
            <a:off x="3047197" y="97628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cs typeface="Calibri"/>
              </a:rPr>
              <a:t>(</a:t>
            </a:r>
            <a:r>
              <a:rPr lang="ru-RU" sz="1800" dirty="0" err="1">
                <a:solidFill>
                  <a:schemeClr val="tx1"/>
                </a:solidFill>
                <a:cs typeface="Calibri"/>
              </a:rPr>
              <a:t>тәрбие</a:t>
            </a:r>
            <a:r>
              <a:rPr lang="ru-RU" sz="1800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cs typeface="Calibri"/>
              </a:rPr>
              <a:t>сабақтарының</a:t>
            </a:r>
            <a:r>
              <a:rPr lang="ru-RU" sz="1800" dirty="0">
                <a:solidFill>
                  <a:schemeClr val="tx1"/>
                </a:solidFill>
                <a:cs typeface="Calibri"/>
              </a:rPr>
              <a:t> </a:t>
            </a:r>
            <a:r>
              <a:rPr lang="ru-RU" sz="1800" dirty="0" err="1">
                <a:solidFill>
                  <a:schemeClr val="tx1"/>
                </a:solidFill>
                <a:cs typeface="Calibri"/>
              </a:rPr>
              <a:t>аясында</a:t>
            </a:r>
            <a:r>
              <a:rPr lang="ru-RU" sz="1800" dirty="0">
                <a:solidFill>
                  <a:schemeClr val="tx1"/>
                </a:solidFill>
                <a:cs typeface="Calibri"/>
              </a:rPr>
              <a:t>)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F87BF80-3A03-86E6-F814-A2E18BAE0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3749"/>
              </p:ext>
            </p:extLst>
          </p:nvPr>
        </p:nvGraphicFramePr>
        <p:xfrm>
          <a:off x="1127448" y="1556792"/>
          <a:ext cx="10260330" cy="45988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461">
                  <a:extLst>
                    <a:ext uri="{9D8B030D-6E8A-4147-A177-3AD203B41FA5}">
                      <a16:colId xmlns:a16="http://schemas.microsoft.com/office/drawing/2014/main" val="3129493541"/>
                    </a:ext>
                  </a:extLst>
                </a:gridCol>
                <a:gridCol w="2193303">
                  <a:extLst>
                    <a:ext uri="{9D8B030D-6E8A-4147-A177-3AD203B41FA5}">
                      <a16:colId xmlns:a16="http://schemas.microsoft.com/office/drawing/2014/main" val="645323472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921703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841528610"/>
                    </a:ext>
                  </a:extLst>
                </a:gridCol>
                <a:gridCol w="2106930">
                  <a:extLst>
                    <a:ext uri="{9D8B030D-6E8A-4147-A177-3AD203B41FA5}">
                      <a16:colId xmlns:a16="http://schemas.microsoft.com/office/drawing/2014/main" val="2074043727"/>
                    </a:ext>
                  </a:extLst>
                </a:gridCol>
              </a:tblGrid>
              <a:tr h="391507">
                <a:tc rowSpan="2">
                  <a:txBody>
                    <a:bodyPr/>
                    <a:lstStyle/>
                    <a:p>
                      <a:pPr algn="ctr"/>
                      <a:endParaRPr lang="kk-KZ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Сабақтар</a:t>
                      </a:r>
                    </a:p>
                    <a:p>
                      <a:pPr algn="ctr"/>
                      <a:r>
                        <a:rPr lang="kk-KZ" sz="1200" dirty="0">
                          <a:solidFill>
                            <a:srgbClr val="FF0000"/>
                          </a:solidFill>
                        </a:rPr>
                        <a:t>(2 ак.сағ)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Модуль 1</a:t>
                      </a:r>
                    </a:p>
                    <a:p>
                      <a:pPr algn="ctr"/>
                      <a:r>
                        <a:rPr lang="kk-KZ" sz="1200" dirty="0">
                          <a:solidFill>
                            <a:srgbClr val="FF0000"/>
                          </a:solidFill>
                        </a:rPr>
                        <a:t>1 сыныптар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(20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</a:rPr>
                        <a:t>сағат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Модуль 2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kk-KZ" sz="1200" dirty="0">
                          <a:solidFill>
                            <a:srgbClr val="FF0000"/>
                          </a:solidFill>
                        </a:rPr>
                        <a:t>сыныптар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 (22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</a:rPr>
                        <a:t>сағат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Модуль 3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7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</a:rPr>
                        <a:t>сыныптар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 (22 </a:t>
                      </a:r>
                      <a:r>
                        <a:rPr lang="ru-RU" sz="1200" dirty="0" err="1">
                          <a:solidFill>
                            <a:srgbClr val="FF0000"/>
                          </a:solidFill>
                        </a:rPr>
                        <a:t>сағат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ru-RU" sz="1200" dirty="0"/>
                        <a:t>Модуль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68284"/>
                  </a:ext>
                </a:extLst>
              </a:tr>
              <a:tr h="242051"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KiVa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Start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бағдарламаға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</a:rPr>
                        <a:t>кіріспе</a:t>
                      </a:r>
                      <a:endParaRPr lang="kk-KZ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652349"/>
                  </a:ext>
                </a:extLst>
              </a:tr>
              <a:tr h="386099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Танысайық!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Құрмет барлығына бірдей көрсетілу керек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Топтағы рөлдер мен буллинг	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1-</a:t>
                      </a:r>
                      <a:r>
                        <a:rPr lang="ru-RU" sz="1200" dirty="0" err="1"/>
                        <a:t>тақырыптық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бөлім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Топтағы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қарым-қатынас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246479"/>
                  </a:ext>
                </a:extLst>
              </a:tr>
              <a:tr h="24092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Эмоциялар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Топта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Топтың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күші</a:t>
                      </a:r>
                      <a:r>
                        <a:rPr lang="ru-RU" sz="1200" dirty="0"/>
                        <a:t>	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84335"/>
                  </a:ext>
                </a:extLst>
              </a:tr>
              <a:tr h="24092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3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Біздің сынып – барлығы қатарға қосылған!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Буллингті ажырата біліңіз!!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Эмоциялар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маңызды</a:t>
                      </a:r>
                      <a:r>
                        <a:rPr lang="ru-RU" sz="1200" dirty="0"/>
                        <a:t>!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/>
                        <a:t>2-</a:t>
                      </a:r>
                      <a:r>
                        <a:rPr lang="ru-RU" sz="1200" dirty="0" err="1"/>
                        <a:t>тақырыптық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бөлім</a:t>
                      </a:r>
                      <a:r>
                        <a:rPr lang="ru-RU" sz="1200" dirty="0"/>
                        <a:t>. </a:t>
                      </a:r>
                      <a:r>
                        <a:rPr lang="kk-KZ" sz="1200" dirty="0"/>
                        <a:t>Мен және басқалар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60788"/>
                  </a:ext>
                </a:extLst>
              </a:tr>
              <a:tr h="240927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Айырмашылық – құнды қасиет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Буллингтің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жасырын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түрлері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Өзіне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деген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жанашырлық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43987"/>
                  </a:ext>
                </a:extLst>
              </a:tr>
              <a:tr h="252516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Буллингке жол БЕРМЕЙМІЗ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/>
                        <a:t>Онлайн жауапкершілік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/>
                        <a:t>Әртүрлілікпен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танысу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210383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Біз буллингке қатыспаймыз!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Буллингтің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салдары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Жасырын буллинг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/>
                        <a:t>3-</a:t>
                      </a:r>
                      <a:r>
                        <a:rPr lang="ru-RU" sz="1200" dirty="0" err="1"/>
                        <a:t>тақырыптық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бөлім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Буллинг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формалары</a:t>
                      </a:r>
                      <a:r>
                        <a:rPr lang="ru-RU" sz="1200" dirty="0"/>
                        <a:t> мен </a:t>
                      </a:r>
                      <a:r>
                        <a:rPr lang="ru-RU" sz="1200" dirty="0" err="1"/>
                        <a:t>механизмдері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82126"/>
                  </a:ext>
                </a:extLst>
              </a:tr>
              <a:tr h="240927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/>
                        <a:t>Жәбір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көрген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балаға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сіздің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қолдауыңыз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қажет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Топ </a:t>
                      </a:r>
                      <a:r>
                        <a:rPr lang="ru-RU" sz="1200" dirty="0" err="1"/>
                        <a:t>және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буллинг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/>
                        <a:t>Онлайн-офлайн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26113"/>
                  </a:ext>
                </a:extLst>
              </a:tr>
              <a:tr h="391507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Мен </a:t>
                      </a:r>
                      <a:r>
                        <a:rPr lang="ru-RU" sz="1200" dirty="0" err="1"/>
                        <a:t>буллингке</a:t>
                      </a:r>
                      <a:r>
                        <a:rPr lang="ru-RU" sz="1200" dirty="0"/>
                        <a:t> тап </a:t>
                      </a:r>
                      <a:r>
                        <a:rPr lang="ru-RU" sz="1200" dirty="0" err="1"/>
                        <a:t>болмаймын</a:t>
                      </a:r>
                      <a:r>
                        <a:rPr lang="ru-RU" sz="1200" dirty="0"/>
                        <a:t>!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Қолдау көрсету жолдары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Алымсақтық, </a:t>
                      </a:r>
                      <a:r>
                        <a:rPr lang="ru-RU" sz="1200" dirty="0" err="1"/>
                        <a:t>гендерлік</a:t>
                      </a:r>
                      <a:r>
                        <a:rPr lang="ru-RU" sz="1200" dirty="0"/>
                        <a:t> дискриминация </a:t>
                      </a:r>
                      <a:r>
                        <a:rPr lang="ru-RU" sz="1200" dirty="0" err="1"/>
                        <a:t>және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буллинг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008350"/>
                  </a:ext>
                </a:extLst>
              </a:tr>
              <a:tr h="240927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9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solidFill>
                            <a:schemeClr val="tx1"/>
                          </a:solidFill>
                        </a:rPr>
                        <a:t>Әдебиеттік оқу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Өзіңізді қорғай біліңіз!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Буллингтің салдары	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/>
                        <a:t>4-</a:t>
                      </a:r>
                      <a:r>
                        <a:rPr lang="ru-RU" sz="1200" dirty="0" err="1"/>
                        <a:t>тақырыптық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бөлім</a:t>
                      </a:r>
                      <a:r>
                        <a:rPr lang="ru-RU" sz="1200" dirty="0"/>
                        <a:t>. </a:t>
                      </a:r>
                      <a:r>
                        <a:rPr lang="ru-RU" sz="1200" dirty="0" err="1"/>
                        <a:t>Буллингтің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салдары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және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оған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қарсы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err="1"/>
                        <a:t>тұру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22552"/>
                  </a:ext>
                </a:extLst>
              </a:tr>
              <a:tr h="366911">
                <a:tc>
                  <a:txBody>
                    <a:bodyPr/>
                    <a:lstStyle/>
                    <a:p>
                      <a:r>
                        <a:rPr lang="ru-RU" sz="1200" b="1" dirty="0" err="1"/>
                        <a:t>Сабақ</a:t>
                      </a:r>
                      <a:r>
                        <a:rPr lang="ru-RU" sz="1200" b="1" dirty="0"/>
                        <a:t> 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KiVa</a:t>
                      </a:r>
                      <a:r>
                        <a:rPr lang="en-US" sz="1200" dirty="0"/>
                        <a:t> </a:t>
                      </a:r>
                      <a:r>
                        <a:rPr lang="kk-KZ" sz="1200" dirty="0"/>
                        <a:t>келісім-шарты</a:t>
                      </a:r>
                      <a:endParaRPr lang="ru-RU" sz="12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KiVa</a:t>
                      </a:r>
                      <a:r>
                        <a:rPr lang="en-US" sz="1200" dirty="0"/>
                        <a:t> </a:t>
                      </a:r>
                      <a:r>
                        <a:rPr lang="kk-KZ" sz="1200" dirty="0"/>
                        <a:t>мектебін бірігіп құрайық!</a:t>
                      </a:r>
                      <a:endParaRPr lang="ru-RU" sz="12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/>
                        <a:t>Біздің сыныптың қазіргі жағдайы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46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59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34C8-89B9-4BD9-8483-6E005C1A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10368"/>
            <a:ext cx="10515600" cy="1325563"/>
          </a:xfrm>
        </p:spPr>
        <p:txBody>
          <a:bodyPr/>
          <a:lstStyle/>
          <a:p>
            <a:r>
              <a:rPr lang="kk-KZ" dirty="0"/>
              <a:t>Ұқсастықтар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CE10A-06F9-4A78-AE31-D6520687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/>
              <a:t>Үш нұсқаулықтың құрылымы мен тақырыптарында ұқсастықтар бар</a:t>
            </a:r>
          </a:p>
          <a:p>
            <a:r>
              <a:rPr lang="kk-KZ" dirty="0"/>
              <a:t>Көптеген ұқсас тақырыптар бар, бірақ олар балалардың жасына сәйкес оқытылады (кіші балалар </a:t>
            </a:r>
            <a:r>
              <a:rPr lang="en-US" dirty="0"/>
              <a:t>vs.</a:t>
            </a:r>
            <a:r>
              <a:rPr lang="kk-KZ" dirty="0"/>
              <a:t> үлкен оқушылар, тақырыптарды ұсынудың нақты </a:t>
            </a:r>
            <a:r>
              <a:rPr lang="en-US" dirty="0"/>
              <a:t>vs. </a:t>
            </a:r>
            <a:r>
              <a:rPr lang="kk-KZ" dirty="0"/>
              <a:t>теориялық тәсілі).</a:t>
            </a:r>
            <a:endParaRPr lang="en-US" dirty="0"/>
          </a:p>
          <a:p>
            <a:r>
              <a:rPr lang="kk-KZ" dirty="0"/>
              <a:t>Әрбір нұсқаулықта оқушылардың әртүрлі типтері ескеріліп жаттығулардың бірнеше түрлері ұсынылған</a:t>
            </a:r>
            <a:endParaRPr lang="en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5791B-7017-4A72-A5E5-72F5E5A56F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endParaRPr lang="en-US" sz="1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19887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74009"/>
            <a:ext cx="11666512" cy="1325563"/>
          </a:xfrm>
        </p:spPr>
        <p:txBody>
          <a:bodyPr>
            <a:normAutofit/>
          </a:bodyPr>
          <a:lstStyle/>
          <a:p>
            <a:pPr algn="ctr"/>
            <a:r>
              <a:rPr lang="kk-KZ" dirty="0"/>
              <a:t>Мұғалімге арналған нұсқаулықтар </a:t>
            </a:r>
            <a:br>
              <a:rPr lang="kk-KZ" dirty="0"/>
            </a:br>
            <a:r>
              <a:rPr lang="kk-KZ" dirty="0"/>
              <a:t>3 бөлімнен құралған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334" y="1341120"/>
            <a:ext cx="8237800" cy="444763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9982200" y="6400800"/>
            <a:ext cx="685800" cy="381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69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43472" y="1341120"/>
          <a:ext cx="9145016" cy="489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689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D6B9A9-697A-405D-8DA7-93E0A507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588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84" y="2132856"/>
            <a:ext cx="10260632" cy="2387600"/>
          </a:xfrm>
        </p:spPr>
        <p:txBody>
          <a:bodyPr>
            <a:normAutofit fontScale="90000"/>
          </a:bodyPr>
          <a:lstStyle/>
          <a:p>
            <a:br>
              <a:rPr lang="kk-KZ" sz="8800" b="1" dirty="0">
                <a:solidFill>
                  <a:srgbClr val="002060"/>
                </a:solidFill>
                <a:latin typeface="+mn-lt"/>
              </a:rPr>
            </a:br>
            <a:r>
              <a:rPr lang="ru-RU" sz="8800" b="1" dirty="0" err="1">
                <a:solidFill>
                  <a:srgbClr val="002060"/>
                </a:solidFill>
                <a:latin typeface="+mn-lt"/>
              </a:rPr>
              <a:t>Финляндияда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fi-FI" sz="8800" b="1" dirty="0">
                <a:solidFill>
                  <a:srgbClr val="002060"/>
                </a:solidFill>
                <a:latin typeface="+mn-lt"/>
              </a:rPr>
              <a:t>KiVa</a:t>
            </a:r>
            <a:r>
              <a:rPr lang="kk-KZ" sz="8800" b="1" dirty="0">
                <a:solidFill>
                  <a:srgbClr val="002060"/>
                </a:solidFill>
                <a:latin typeface="+mn-lt"/>
              </a:rPr>
              <a:t>-ғ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а </a:t>
            </a:r>
            <a:r>
              <a:rPr lang="ru-RU" sz="8800" b="1" dirty="0" err="1">
                <a:solidFill>
                  <a:srgbClr val="002060"/>
                </a:solidFill>
                <a:latin typeface="+mn-lt"/>
              </a:rPr>
              <a:t>дейін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 не </a:t>
            </a:r>
            <a:r>
              <a:rPr lang="ru-RU" sz="8800" b="1" dirty="0" err="1">
                <a:solidFill>
                  <a:srgbClr val="002060"/>
                </a:solidFill>
                <a:latin typeface="+mn-lt"/>
              </a:rPr>
              <a:t>жасалды</a:t>
            </a:r>
            <a:r>
              <a:rPr lang="ru-RU" sz="8800" b="1" dirty="0">
                <a:solidFill>
                  <a:srgbClr val="002060"/>
                </a:solidFill>
                <a:latin typeface="+mn-lt"/>
              </a:rPr>
              <a:t>?</a:t>
            </a:r>
            <a:endParaRPr lang="fi-FI" sz="8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9306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2F0E-1C8F-4DF6-A546-2E09A74C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KiVa</a:t>
            </a:r>
            <a:r>
              <a:rPr lang="en-US" dirty="0"/>
              <a:t> </a:t>
            </a:r>
            <a:r>
              <a:rPr lang="kk-KZ" dirty="0"/>
              <a:t>бағдарламасының өзекті тұстары</a:t>
            </a:r>
            <a:endParaRPr lang="en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821D85-EBE1-4200-BEE6-E6C60D76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b="1" dirty="0"/>
              <a:t>Түгел бағдарлама </a:t>
            </a:r>
            <a:r>
              <a:rPr lang="kk-KZ" dirty="0"/>
              <a:t>туралы мұғалімдер үшін маңызды ақпарат</a:t>
            </a:r>
            <a:endParaRPr lang="fi-FI" dirty="0"/>
          </a:p>
          <a:p>
            <a:endParaRPr lang="en-US" dirty="0"/>
          </a:p>
          <a:p>
            <a:r>
              <a:rPr lang="kk-KZ" dirty="0"/>
              <a:t>Бағдарламаны мектептерде қалай жүзеге асыру туралы </a:t>
            </a:r>
            <a:r>
              <a:rPr lang="kk-KZ" b="1" dirty="0"/>
              <a:t>жалпы нұсқаулар</a:t>
            </a:r>
            <a:endParaRPr lang="fi-FI" b="1" dirty="0"/>
          </a:p>
          <a:p>
            <a:endParaRPr lang="en-US" dirty="0"/>
          </a:p>
          <a:p>
            <a:r>
              <a:rPr lang="kk-KZ" dirty="0"/>
              <a:t>бағдарламаны мектептерге ұсынған кезде қолданылатын пайдалы құрал (мысалы мұғалімдерді оқыту кезінде, немесе өз бетінше оқу материалы ретінде, не болмаса кез келген уақытта материалдарды қайта қарау үшін)</a:t>
            </a:r>
            <a:endParaRPr lang="fi-FI" b="1" dirty="0"/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275964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107F-CC48-44C8-9ADD-366F052A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Әмбебап әрекеттер</a:t>
            </a:r>
            <a:endParaRPr lang="en-F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DA17B-EB97-4941-B2D9-6C0E8FA17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k-KZ" dirty="0"/>
              <a:t>Бағдарламаның өзегі</a:t>
            </a:r>
            <a:r>
              <a:rPr lang="fi-FI" dirty="0"/>
              <a:t>, </a:t>
            </a:r>
            <a:r>
              <a:rPr lang="kk-KZ" dirty="0"/>
              <a:t>сол себепті нұсқаулықтардың да негізі</a:t>
            </a:r>
            <a:endParaRPr lang="fi-FI" dirty="0"/>
          </a:p>
          <a:p>
            <a:endParaRPr lang="fi-FI" dirty="0"/>
          </a:p>
          <a:p>
            <a:r>
              <a:rPr lang="kk-KZ" dirty="0"/>
              <a:t>1 және 2 модульдер бойынша </a:t>
            </a:r>
            <a:r>
              <a:rPr lang="kk-KZ" b="1" dirty="0"/>
              <a:t>10 </a:t>
            </a:r>
            <a:r>
              <a:rPr lang="en-US" b="1" dirty="0" err="1"/>
              <a:t>KiVa</a:t>
            </a:r>
            <a:r>
              <a:rPr lang="kk-KZ" b="1" dirty="0"/>
              <a:t> сабақтары</a:t>
            </a:r>
          </a:p>
          <a:p>
            <a:endParaRPr lang="kk-KZ" b="1" dirty="0"/>
          </a:p>
          <a:p>
            <a:r>
              <a:rPr lang="kk-KZ" dirty="0"/>
              <a:t>1 және 2 модульдер бойынша Мұғалімге арналған нұсқаулықтың қосымшалары (ойындар мен тәжірибе арқылы үйрену жаттығуларында қолдануға болатын карталар мен суреттер)</a:t>
            </a:r>
            <a:endParaRPr lang="fi-FI" b="1" dirty="0"/>
          </a:p>
          <a:p>
            <a:endParaRPr lang="en-US" dirty="0"/>
          </a:p>
          <a:p>
            <a:r>
              <a:rPr lang="kk-KZ" dirty="0"/>
              <a:t>3 модульде </a:t>
            </a:r>
            <a:r>
              <a:rPr lang="en-US" b="1" dirty="0" err="1"/>
              <a:t>KiVa</a:t>
            </a:r>
            <a:r>
              <a:rPr lang="fi-FI" b="1" dirty="0"/>
              <a:t> Start </a:t>
            </a:r>
            <a:r>
              <a:rPr lang="kk-KZ" dirty="0"/>
              <a:t>және </a:t>
            </a:r>
            <a:r>
              <a:rPr lang="kk-KZ" b="1" dirty="0"/>
              <a:t>4 тақырыптық бөлім </a:t>
            </a:r>
            <a:r>
              <a:rPr lang="kk-KZ" dirty="0"/>
              <a:t>бар; ең маңызды тақырыптарды қамтитын барлығы 10 сабақ жоспары ұсынылған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7656498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2F0E-1C8F-4DF6-A546-2E09A74C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Әмбебап әрекеттер</a:t>
            </a:r>
            <a:endParaRPr lang="en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821D85-EBE1-4200-BEE6-E6C60D76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сабақтардың</a:t>
            </a:r>
            <a:r>
              <a:rPr lang="ru-RU" dirty="0"/>
              <a:t> </a:t>
            </a:r>
            <a:r>
              <a:rPr lang="ru-RU" dirty="0" err="1"/>
              <a:t>егжей-тегжейлі</a:t>
            </a:r>
            <a:r>
              <a:rPr lang="ru-RU" dirty="0"/>
              <a:t> </a:t>
            </a:r>
            <a:r>
              <a:rPr lang="ru-RU" dirty="0" err="1"/>
              <a:t>жоспары</a:t>
            </a:r>
            <a:r>
              <a:rPr lang="ru-RU" dirty="0"/>
              <a:t> мен </a:t>
            </a:r>
            <a:r>
              <a:rPr lang="ru-RU" dirty="0" err="1"/>
              <a:t>мазмұны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арасынан</a:t>
            </a:r>
            <a:r>
              <a:rPr lang="ru-RU" dirty="0"/>
              <a:t> </a:t>
            </a:r>
            <a:r>
              <a:rPr lang="ru-RU" dirty="0" err="1"/>
              <a:t>таңдауға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материалдардың</a:t>
            </a:r>
            <a:r>
              <a:rPr lang="ru-RU" dirty="0"/>
              <a:t> </a:t>
            </a:r>
            <a:r>
              <a:rPr lang="ru-RU" dirty="0" err="1"/>
              <a:t>кең</a:t>
            </a:r>
            <a:r>
              <a:rPr lang="ru-RU" dirty="0"/>
              <a:t> </a:t>
            </a:r>
            <a:r>
              <a:rPr lang="ru-RU" dirty="0" err="1"/>
              <a:t>ауқымы</a:t>
            </a:r>
            <a:r>
              <a:rPr lang="ru-RU" dirty="0"/>
              <a:t>: </a:t>
            </a: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жұмыс</a:t>
            </a:r>
            <a:r>
              <a:rPr lang="ru-RU" dirty="0"/>
              <a:t>, </a:t>
            </a:r>
            <a:r>
              <a:rPr lang="kk-KZ" dirty="0"/>
              <a:t>тәжірибе арқылы үйрену жаттығулары</a:t>
            </a:r>
            <a:r>
              <a:rPr lang="ru-RU" dirty="0"/>
              <a:t>, </a:t>
            </a:r>
            <a:r>
              <a:rPr lang="ru-RU" dirty="0" err="1"/>
              <a:t>топтық</a:t>
            </a:r>
            <a:r>
              <a:rPr lang="ru-RU" dirty="0"/>
              <a:t> </a:t>
            </a:r>
            <a:r>
              <a:rPr lang="ru-RU" dirty="0" err="1"/>
              <a:t>талқылаулар</a:t>
            </a:r>
            <a:r>
              <a:rPr lang="ru-RU" dirty="0"/>
              <a:t>, визуализация </a:t>
            </a:r>
            <a:r>
              <a:rPr lang="ru-RU" dirty="0" err="1"/>
              <a:t>жаттығулары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т.б</a:t>
            </a:r>
            <a:r>
              <a:rPr lang="ru-RU" dirty="0"/>
              <a:t>.</a:t>
            </a:r>
            <a:endParaRPr lang="fi-FI" dirty="0"/>
          </a:p>
          <a:p>
            <a:r>
              <a:rPr lang="ru-RU" dirty="0" err="1"/>
              <a:t>Материалдың</a:t>
            </a:r>
            <a:r>
              <a:rPr lang="ru-RU" dirty="0"/>
              <a:t> </a:t>
            </a:r>
            <a:r>
              <a:rPr lang="ru-RU" dirty="0" err="1"/>
              <a:t>көптігі</a:t>
            </a:r>
            <a:r>
              <a:rPr lang="ru-RU" dirty="0"/>
              <a:t> </a:t>
            </a:r>
            <a:r>
              <a:rPr lang="ru-RU" dirty="0" err="1"/>
              <a:t>сонша</a:t>
            </a:r>
            <a:r>
              <a:rPr lang="ru-RU" dirty="0"/>
              <a:t>, </a:t>
            </a:r>
            <a:r>
              <a:rPr lang="ru-RU" dirty="0" err="1"/>
              <a:t>мұғалім</a:t>
            </a:r>
            <a:r>
              <a:rPr lang="ru-RU" dirty="0"/>
              <a:t> </a:t>
            </a:r>
            <a:r>
              <a:rPr lang="ru-RU" dirty="0" err="1"/>
              <a:t>өзінің</a:t>
            </a:r>
            <a:r>
              <a:rPr lang="ru-RU" dirty="0"/>
              <a:t> </a:t>
            </a:r>
            <a:r>
              <a:rPr lang="ru-RU" dirty="0" err="1"/>
              <a:t>сабақ</a:t>
            </a:r>
            <a:r>
              <a:rPr lang="ru-RU" dirty="0"/>
              <a:t> беру </a:t>
            </a:r>
            <a:r>
              <a:rPr lang="ru-RU" dirty="0" err="1"/>
              <a:t>стилі</a:t>
            </a:r>
            <a:r>
              <a:rPr lang="ru-RU" dirty="0"/>
              <a:t> мен </a:t>
            </a:r>
            <a:r>
              <a:rPr lang="ru-RU" dirty="0" err="1"/>
              <a:t>сынып</a:t>
            </a:r>
            <a:r>
              <a:rPr lang="ru-RU" dirty="0"/>
              <a:t> </a:t>
            </a:r>
            <a:r>
              <a:rPr lang="ru-RU" dirty="0" err="1"/>
              <a:t>ортасына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келетіндерін</a:t>
            </a:r>
            <a:r>
              <a:rPr lang="ru-RU" dirty="0"/>
              <a:t> </a:t>
            </a:r>
            <a:r>
              <a:rPr lang="ru-RU" dirty="0" err="1"/>
              <a:t>таңдай</a:t>
            </a:r>
            <a:r>
              <a:rPr lang="ru-RU" dirty="0"/>
              <a:t> </a:t>
            </a:r>
            <a:r>
              <a:rPr lang="ru-RU" dirty="0" err="1"/>
              <a:t>алады</a:t>
            </a:r>
            <a:endParaRPr lang="fi-FI" dirty="0"/>
          </a:p>
          <a:p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сабақ</a:t>
            </a:r>
            <a:r>
              <a:rPr lang="ru-RU" dirty="0"/>
              <a:t> </a:t>
            </a:r>
            <a:r>
              <a:rPr lang="ru-RU" dirty="0" err="1"/>
              <a:t>жоспарларын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: </a:t>
            </a:r>
            <a:r>
              <a:rPr lang="ru-RU" dirty="0" err="1"/>
              <a:t>өзіңізге</a:t>
            </a:r>
            <a:r>
              <a:rPr lang="ru-RU" dirty="0"/>
              <a:t> </a:t>
            </a:r>
            <a:r>
              <a:rPr lang="ru-RU" dirty="0" err="1"/>
              <a:t>ештеңе</a:t>
            </a:r>
            <a:r>
              <a:rPr lang="ru-RU" dirty="0"/>
              <a:t> </a:t>
            </a:r>
            <a:r>
              <a:rPr lang="ru-RU" dirty="0" err="1"/>
              <a:t>ойлап</a:t>
            </a:r>
            <a:r>
              <a:rPr lang="ru-RU" dirty="0"/>
              <a:t> </a:t>
            </a:r>
            <a:r>
              <a:rPr lang="ru-RU" dirty="0" err="1"/>
              <a:t>табудың</a:t>
            </a:r>
            <a:r>
              <a:rPr lang="ru-RU" dirty="0"/>
              <a:t> </a:t>
            </a:r>
            <a:r>
              <a:rPr lang="ru-RU" dirty="0" err="1"/>
              <a:t>қажеті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, тек </a:t>
            </a:r>
            <a:r>
              <a:rPr lang="ru-RU" dirty="0" err="1"/>
              <a:t>нұсқаулықты</a:t>
            </a:r>
            <a:r>
              <a:rPr lang="ru-RU" dirty="0"/>
              <a:t> </a:t>
            </a:r>
            <a:r>
              <a:rPr lang="ru-RU" dirty="0" err="1"/>
              <a:t>оқып</a:t>
            </a:r>
            <a:r>
              <a:rPr lang="ru-RU" dirty="0"/>
              <a:t>, </a:t>
            </a:r>
            <a:r>
              <a:rPr lang="ru-RU" dirty="0" err="1"/>
              <a:t>әрекеттерді</a:t>
            </a:r>
            <a:r>
              <a:rPr lang="ru-RU" dirty="0"/>
              <a:t> </a:t>
            </a:r>
            <a:r>
              <a:rPr lang="ru-RU" dirty="0" err="1"/>
              <a:t>таңдап</a:t>
            </a:r>
            <a:r>
              <a:rPr lang="ru-RU" dirty="0"/>
              <a:t>, </a:t>
            </a:r>
            <a:r>
              <a:rPr lang="ru-RU" dirty="0" err="1"/>
              <a:t>сабақтарды</a:t>
            </a:r>
            <a:r>
              <a:rPr lang="ru-RU" dirty="0"/>
              <a:t> </a:t>
            </a:r>
            <a:r>
              <a:rPr lang="ru-RU" dirty="0" err="1"/>
              <a:t>бастаңыз</a:t>
            </a:r>
            <a:r>
              <a:rPr lang="ru-RU" dirty="0"/>
              <a:t>!</a:t>
            </a: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199743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91673-593D-4A50-9315-7259460C4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070543-CB00-4A7C-9FA7-6ECE9E23C3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66308"/>
            <a:ext cx="6976762" cy="5237350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9E78DB-76A1-4C8E-AF27-89A9A3FDA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4192" y="3284983"/>
            <a:ext cx="3529608" cy="2891979"/>
          </a:xfrm>
        </p:spPr>
        <p:txBody>
          <a:bodyPr/>
          <a:lstStyle/>
          <a:p>
            <a:pPr marL="0" indent="0">
              <a:buNone/>
            </a:pPr>
            <a:r>
              <a:rPr lang="ru-RU" i="1" dirty="0" err="1"/>
              <a:t>Көптеген</a:t>
            </a:r>
            <a:r>
              <a:rPr lang="ru-RU" i="1" dirty="0"/>
              <a:t> </a:t>
            </a:r>
            <a:r>
              <a:rPr lang="ru-RU" i="1" dirty="0" err="1"/>
              <a:t>жаттығулар</a:t>
            </a:r>
            <a:r>
              <a:rPr lang="ru-RU" i="1" dirty="0"/>
              <a:t> </a:t>
            </a:r>
            <a:r>
              <a:rPr lang="ru-RU" i="1" dirty="0" err="1"/>
              <a:t>арасынан</a:t>
            </a:r>
            <a:r>
              <a:rPr lang="ru-RU" i="1" dirty="0"/>
              <a:t> </a:t>
            </a:r>
            <a:r>
              <a:rPr lang="ru-RU" i="1" dirty="0" err="1"/>
              <a:t>таңдауға</a:t>
            </a:r>
            <a:r>
              <a:rPr lang="ru-RU" i="1" dirty="0"/>
              <a:t> </a:t>
            </a:r>
            <a:r>
              <a:rPr lang="ru-RU" i="1" dirty="0" err="1"/>
              <a:t>болады</a:t>
            </a:r>
            <a:r>
              <a:rPr lang="ru-RU" i="1" dirty="0"/>
              <a:t>!</a:t>
            </a:r>
            <a:endParaRPr lang="fi-FI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C41C66-E308-4E8D-BB41-EA1EC9A7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73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829394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658DFC9-97D2-4462-B202-8E561AFB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1412776"/>
            <a:ext cx="4029500" cy="475490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Әр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сабақ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қысқаша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сабақ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мазмұнынан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басталады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сабақтың</a:t>
            </a:r>
            <a:r>
              <a:rPr lang="ru-RU" dirty="0"/>
              <a:t> </a:t>
            </a:r>
            <a:r>
              <a:rPr lang="ru-RU" dirty="0" err="1"/>
              <a:t>мақсаттарын</a:t>
            </a:r>
            <a:r>
              <a:rPr lang="ru-RU" dirty="0"/>
              <a:t>,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тақырыптары</a:t>
            </a:r>
            <a:r>
              <a:rPr lang="ru-RU" dirty="0"/>
              <a:t> мен </a:t>
            </a:r>
            <a:r>
              <a:rPr lang="ru-RU" dirty="0" err="1"/>
              <a:t>іс-әрекеттерін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оңай</a:t>
            </a:r>
            <a:endParaRPr lang="fi-FI" dirty="0"/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Егер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сабаққа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сәйкес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келетін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FI" dirty="0">
                <a:solidFill>
                  <a:schemeClr val="tx1"/>
                </a:solidFill>
              </a:rPr>
              <a:t>KiVa </a:t>
            </a:r>
            <a:r>
              <a:rPr lang="kk-KZ" dirty="0">
                <a:solidFill>
                  <a:schemeClr val="tx1"/>
                </a:solidFill>
              </a:rPr>
              <a:t>о</a:t>
            </a:r>
            <a:r>
              <a:rPr lang="ru-RU" dirty="0" err="1">
                <a:solidFill>
                  <a:schemeClr val="tx1"/>
                </a:solidFill>
              </a:rPr>
              <a:t>йынының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деңгейі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қолжетімді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болса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сабақ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жоспарында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көрсетіледі</a:t>
            </a:r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Изображение выглядит как текст, снимок экрана, Печать, Брошюра&#10;&#10;Автоматически созданное описание">
            <a:extLst>
              <a:ext uri="{FF2B5EF4-FFF2-40B4-BE49-F238E27FC236}">
                <a16:creationId xmlns:a16="http://schemas.microsoft.com/office/drawing/2014/main" id="{28BD5514-18B9-05DA-896F-0FC61DE621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59851" y="-104880"/>
            <a:ext cx="4831983" cy="6724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713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75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5" name="Shape 255"/>
          <p:cNvSpPr txBox="1"/>
          <p:nvPr/>
        </p:nvSpPr>
        <p:spPr>
          <a:xfrm>
            <a:off x="2927350" y="549276"/>
            <a:ext cx="7272336" cy="479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</a:pPr>
            <a:r>
              <a:rPr lang="en-US" sz="2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KiVa</a:t>
            </a:r>
            <a:r>
              <a:rPr lang="kk-KZ" sz="2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сабақтарының іс-шаралары</a:t>
            </a:r>
            <a:endParaRPr lang="en-US" sz="28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6C1FF39-41EE-CDCA-C6C8-1E86E1361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16" y="1437537"/>
            <a:ext cx="4194005" cy="4520811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b="1" dirty="0">
                <a:solidFill>
                  <a:srgbClr val="002060"/>
                </a:solidFill>
                <a:ea typeface="Arial"/>
                <a:sym typeface="Arial"/>
              </a:rPr>
              <a:t>Топтық </a:t>
            </a:r>
            <a:r>
              <a:rPr lang="en-US" sz="3200" b="1" dirty="0">
                <a:solidFill>
                  <a:srgbClr val="002060"/>
                </a:solidFill>
                <a:ea typeface="Arial"/>
                <a:sym typeface="Arial"/>
              </a:rPr>
              <a:t>(</a:t>
            </a:r>
            <a:r>
              <a:rPr lang="kk-KZ" sz="3200" b="1" dirty="0">
                <a:solidFill>
                  <a:srgbClr val="002060"/>
                </a:solidFill>
                <a:ea typeface="Arial"/>
                <a:sym typeface="Arial"/>
              </a:rPr>
              <a:t>және шағын топтағы</a:t>
            </a:r>
            <a:r>
              <a:rPr lang="en-US" sz="3200" b="1" dirty="0">
                <a:solidFill>
                  <a:srgbClr val="002060"/>
                </a:solidFill>
                <a:ea typeface="Arial"/>
                <a:sym typeface="Arial"/>
              </a:rPr>
              <a:t>) </a:t>
            </a:r>
            <a:br>
              <a:rPr lang="en-US" sz="3200" b="1" dirty="0">
                <a:solidFill>
                  <a:srgbClr val="002060"/>
                </a:solidFill>
                <a:ea typeface="Arial"/>
                <a:sym typeface="Arial"/>
              </a:rPr>
            </a:br>
            <a:r>
              <a:rPr lang="kk-KZ" sz="3200" b="1" dirty="0">
                <a:solidFill>
                  <a:srgbClr val="002060"/>
                </a:solidFill>
                <a:ea typeface="Arial"/>
                <a:sym typeface="Arial"/>
              </a:rPr>
              <a:t>талқылаулар</a:t>
            </a:r>
            <a:endParaRPr lang="en-US" sz="32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Талқылаулар әрбір сабаққа кірістірілген (барлық модульдерде)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Топтың көлемі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Дұрыс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немесе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бұрыс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жауаптар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жоқ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,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мақсаты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-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берілген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тақырыптар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4D4D4D"/>
                </a:solidFill>
                <a:ea typeface="Arial"/>
                <a:sym typeface="Arial"/>
              </a:rPr>
              <a:t>бойынша</a:t>
            </a:r>
            <a:r>
              <a:rPr lang="ru-RU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ой толғату (рефлексия)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CC3300"/>
              </a:buClr>
              <a:buSzPct val="100000"/>
              <a:buNone/>
            </a:pPr>
            <a:endParaRPr sz="2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76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458015-1A80-4F39-7935-E0786949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414" y="364052"/>
            <a:ext cx="1218085" cy="1175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6D8EC1-A4EC-7F95-AAB6-3E36A5D7E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358" y="365125"/>
            <a:ext cx="1400723" cy="127338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600" b="1" dirty="0">
                <a:solidFill>
                  <a:srgbClr val="002060"/>
                </a:solidFill>
                <a:ea typeface="Arial"/>
                <a:sym typeface="Arial"/>
              </a:rPr>
              <a:t>Бейнероликтер</a:t>
            </a:r>
            <a:endParaRPr lang="en-US" sz="36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270" name="Shape 270"/>
          <p:cNvSpPr txBox="1">
            <a:spLocks noGrp="1"/>
          </p:cNvSpPr>
          <p:nvPr>
            <p:ph idx="1"/>
          </p:nvPr>
        </p:nvSpPr>
        <p:spPr>
          <a:xfrm>
            <a:off x="2135560" y="1600199"/>
            <a:ext cx="8258120" cy="38862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Интервью немесе арнайы сценарий бойынша  түсірілген видео форматында болуы мүмкін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Бейнероликтен кейін топтық талқылау (немесе буклет тапсырмасы) орындалады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77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168FBE-12A6-93B2-0CDD-2D26E734E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735" y="619050"/>
            <a:ext cx="1305449" cy="107163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Буклет тапсырмасы</a:t>
            </a:r>
            <a:endParaRPr lang="en-US"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Жазу немесе сурет салу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Сабақ үстінде немесе сабақ арасында орындалады</a:t>
            </a:r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Жеке мәселелер бойынша ой толғату (рефлексия) мүмкіндігі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CC3300"/>
              </a:buClr>
              <a:buSzPct val="100000"/>
              <a:buNone/>
            </a:pPr>
            <a:endParaRPr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CC3300"/>
              </a:buClr>
              <a:buSzPct val="100000"/>
              <a:buNone/>
            </a:pPr>
            <a:endParaRPr sz="240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78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B68C85-1936-FC4A-C9E6-9B3FAD23E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937" y="614669"/>
            <a:ext cx="1127418" cy="1076937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Визуализация жаттығуы</a:t>
            </a:r>
            <a:endParaRPr lang="en-US" sz="32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Тек қана 1 модульде берілген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ea typeface="Arial"/>
                <a:sym typeface="Arial"/>
              </a:rPr>
              <a:t>Сабақ барысында талқыланатын тақырыптарға қатысты әңгімелер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ea typeface="Arial"/>
                <a:sym typeface="Arial"/>
              </a:rPr>
              <a:t>Әрбір</a:t>
            </a: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 сабақтың тақырыбын қорытындылайды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Босаңсуға және сабырға келуге мүмкіндік береді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ru-RU" dirty="0" err="1">
                <a:ea typeface="Arial"/>
                <a:sym typeface="Arial"/>
              </a:rPr>
              <a:t>Сабақ</a:t>
            </a:r>
            <a:r>
              <a:rPr lang="ru-RU" dirty="0">
                <a:ea typeface="Arial"/>
                <a:sym typeface="Arial"/>
              </a:rPr>
              <a:t> </a:t>
            </a:r>
            <a:r>
              <a:rPr lang="ru-RU" dirty="0" err="1">
                <a:ea typeface="Arial"/>
                <a:sym typeface="Arial"/>
              </a:rPr>
              <a:t>барысында</a:t>
            </a:r>
            <a:r>
              <a:rPr lang="ru-RU" dirty="0">
                <a:ea typeface="Arial"/>
                <a:sym typeface="Arial"/>
              </a:rPr>
              <a:t> </a:t>
            </a:r>
            <a:r>
              <a:rPr lang="ru-RU" dirty="0" err="1">
                <a:ea typeface="Arial"/>
                <a:sym typeface="Arial"/>
              </a:rPr>
              <a:t>айтылғандарды</a:t>
            </a:r>
            <a:r>
              <a:rPr lang="ru-RU" dirty="0">
                <a:ea typeface="Arial"/>
                <a:sym typeface="Arial"/>
              </a:rPr>
              <a:t> </a:t>
            </a:r>
            <a:r>
              <a:rPr lang="ru-RU" dirty="0" err="1">
                <a:ea typeface="Arial"/>
                <a:sym typeface="Arial"/>
              </a:rPr>
              <a:t>қайталаудың</a:t>
            </a:r>
            <a:r>
              <a:rPr lang="ru-RU" dirty="0">
                <a:ea typeface="Arial"/>
                <a:sym typeface="Arial"/>
              </a:rPr>
              <a:t> </a:t>
            </a:r>
            <a:r>
              <a:rPr lang="ru-RU" dirty="0" err="1">
                <a:ea typeface="Arial"/>
                <a:sym typeface="Arial"/>
              </a:rPr>
              <a:t>жақсы</a:t>
            </a:r>
            <a:r>
              <a:rPr lang="ru-RU" dirty="0">
                <a:ea typeface="Arial"/>
                <a:sym typeface="Arial"/>
              </a:rPr>
              <a:t> </a:t>
            </a:r>
            <a:r>
              <a:rPr lang="ru-RU" dirty="0" err="1">
                <a:ea typeface="Arial"/>
                <a:sym typeface="Arial"/>
              </a:rPr>
              <a:t>тәсілі</a:t>
            </a:r>
            <a:endParaRPr lang="en-US" dirty="0">
              <a:ea typeface="Arial"/>
              <a:sym typeface="Arial"/>
            </a:endParaRPr>
          </a:p>
        </p:txBody>
      </p:sp>
      <p:sp>
        <p:nvSpPr>
          <p:cNvPr id="287" name="Shape 287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79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72B3D-0C56-95AA-D375-83DADD6FB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797" y="614669"/>
            <a:ext cx="1270404" cy="11566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520"/>
              </a:spcBef>
              <a:buClr>
                <a:srgbClr val="CC3300"/>
              </a:buClr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520"/>
              </a:spcBef>
              <a:buClr>
                <a:srgbClr val="0070C0"/>
              </a:buClr>
              <a:buFont typeface="Arial"/>
              <a:buChar char="•"/>
            </a:pP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Заңнама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1999: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әрбір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оқушының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қауіпсіз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оқу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ортасына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құқығы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бар</a:t>
            </a: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2003: </a:t>
            </a:r>
            <a:r>
              <a:rPr lang="kk-KZ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әрбір білім беру провайдерінде (муниципалитет/мектеп) буллингке қарсы саясат болуы керек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>
              <a:spcBef>
                <a:spcPts val="480"/>
              </a:spcBef>
              <a:buClr>
                <a:srgbClr val="0070C0"/>
              </a:buClr>
              <a:buFont typeface="Arial"/>
              <a:buChar char="–"/>
            </a:pP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бірнеше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науқандар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жергілікті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бастамалар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8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48938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b="1" dirty="0">
                <a:solidFill>
                  <a:srgbClr val="002060"/>
                </a:solidFill>
                <a:ea typeface="Arial"/>
                <a:sym typeface="Arial"/>
              </a:rPr>
              <a:t>Тәжірибе арқылы үйрену</a:t>
            </a:r>
            <a:endParaRPr lang="en-US" sz="32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Барлық оқушылар типтері үшін орындауға қауіпсіз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dirty="0">
                <a:solidFill>
                  <a:srgbClr val="4D4D4D"/>
                </a:solidFill>
                <a:ea typeface="Arial"/>
                <a:sym typeface="Arial"/>
              </a:rPr>
              <a:t>Мысалдар</a:t>
            </a:r>
            <a:endParaRPr lang="en-US" dirty="0">
              <a:solidFill>
                <a:srgbClr val="4D4D4D"/>
              </a:solidFill>
              <a:ea typeface="Arial"/>
              <a:sym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Сызық жаттығулары</a:t>
            </a:r>
            <a:endParaRPr lang="en-US" sz="2800" dirty="0">
              <a:solidFill>
                <a:srgbClr val="4D4D4D"/>
              </a:solidFill>
              <a:ea typeface="Arial"/>
              <a:sym typeface="Arial"/>
            </a:endParaRP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Эмоция карталары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(1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, 2 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және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 5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сабақтар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Үш картаны араластыру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(1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және 2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, 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7-сабақ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Ұқсас-өзгеше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(1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және 2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Топ құру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(2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, 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4-сабақ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ru-RU" sz="2800" dirty="0" err="1">
                <a:solidFill>
                  <a:srgbClr val="4D4D4D"/>
                </a:solidFill>
                <a:ea typeface="Arial"/>
                <a:sym typeface="Arial"/>
              </a:rPr>
              <a:t>Келісемін-Келіспеймін</a:t>
            </a:r>
            <a:r>
              <a:rPr lang="ru-RU" sz="2800" dirty="0">
                <a:solidFill>
                  <a:srgbClr val="4D4D4D"/>
                </a:solidFill>
                <a:ea typeface="Arial"/>
                <a:sym typeface="Arial"/>
              </a:rPr>
              <a:t>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(2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, 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7-сабақ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  <a:p>
            <a:pPr marL="742950" lvl="1" indent="-285750">
              <a:lnSpc>
                <a:spcPct val="100000"/>
              </a:lnSpc>
              <a:spcBef>
                <a:spcPts val="480"/>
              </a:spcBef>
              <a:buClr>
                <a:srgbClr val="0070C0"/>
              </a:buClr>
              <a:buSzPct val="100000"/>
              <a:buFont typeface="Arial"/>
              <a:buChar char="–"/>
            </a:pP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Бос орындықтар 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(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2 модуль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, 6</a:t>
            </a:r>
            <a:r>
              <a:rPr lang="kk-KZ" sz="2800" dirty="0">
                <a:solidFill>
                  <a:srgbClr val="4D4D4D"/>
                </a:solidFill>
                <a:ea typeface="Arial"/>
                <a:sym typeface="Arial"/>
              </a:rPr>
              <a:t>-сабақ</a:t>
            </a:r>
            <a:r>
              <a:rPr lang="en-US" sz="2800" dirty="0">
                <a:solidFill>
                  <a:srgbClr val="4D4D4D"/>
                </a:solidFill>
                <a:ea typeface="Arial"/>
                <a:sym typeface="Arial"/>
              </a:rPr>
              <a:t>)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80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B4F51-FDF5-7CED-51D1-5DF9C9504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300" y="681036"/>
            <a:ext cx="1273280" cy="1233489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b="1">
                <a:solidFill>
                  <a:srgbClr val="002060"/>
                </a:solidFill>
                <a:ea typeface="Arial"/>
                <a:sym typeface="Arial"/>
              </a:rPr>
              <a:t>Тәжірибе арқылы үйренуде</a:t>
            </a:r>
            <a:r>
              <a:rPr lang="en-US" sz="3200" b="1">
                <a:solidFill>
                  <a:srgbClr val="002060"/>
                </a:solidFill>
                <a:ea typeface="Arial"/>
                <a:sym typeface="Arial"/>
              </a:rPr>
              <a:t>: </a:t>
            </a:r>
            <a:br>
              <a:rPr lang="en-US" sz="3200" b="1">
                <a:solidFill>
                  <a:srgbClr val="002060"/>
                </a:solidFill>
                <a:ea typeface="Arial"/>
                <a:sym typeface="Arial"/>
              </a:rPr>
            </a:br>
            <a:r>
              <a:rPr lang="kk-KZ" sz="3200" b="1">
                <a:solidFill>
                  <a:srgbClr val="002060"/>
                </a:solidFill>
                <a:ea typeface="Arial"/>
                <a:sym typeface="Arial"/>
              </a:rPr>
              <a:t>ескеру қажет</a:t>
            </a:r>
            <a:endParaRPr lang="en-US" sz="32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idx="1"/>
          </p:nvPr>
        </p:nvSpPr>
        <p:spPr>
          <a:xfrm>
            <a:off x="638175" y="15049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Топтың көлемі</a:t>
            </a:r>
            <a:endParaRPr lang="en-US" sz="3200">
              <a:solidFill>
                <a:srgbClr val="404040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Топты білу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Топтың білім деңгейі</a:t>
            </a:r>
            <a:endParaRPr lang="en-US" sz="3200">
              <a:solidFill>
                <a:srgbClr val="404040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Топтың қатысуға дайындығы</a:t>
            </a:r>
            <a:endParaRPr lang="en-US" sz="3200">
              <a:solidFill>
                <a:srgbClr val="404040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Мұғалім ұнататын оқыту әдістері</a:t>
            </a:r>
            <a:endParaRPr lang="en-US" sz="3200">
              <a:solidFill>
                <a:srgbClr val="404040"/>
              </a:solidFill>
              <a:ea typeface="Arial"/>
              <a:sym typeface="Arial"/>
            </a:endParaRP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Бүкіл үдеріске мән беруге ұмытпаңыз: сергіту жаттығулары, әрекет ету, рефлексия жасау! 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kk-KZ" sz="3200">
                <a:solidFill>
                  <a:srgbClr val="404040"/>
                </a:solidFill>
                <a:ea typeface="Arial"/>
                <a:sym typeface="Arial"/>
              </a:rPr>
              <a:t>Рольдерге кіру және рөлден шығу!</a:t>
            </a:r>
          </a:p>
          <a:p>
            <a:pPr marL="342900" indent="-342900">
              <a:lnSpc>
                <a:spcPct val="100000"/>
              </a:lnSpc>
              <a:spcBef>
                <a:spcPts val="520"/>
              </a:spcBef>
              <a:buClr>
                <a:srgbClr val="0070C0"/>
              </a:buClr>
              <a:buSzPct val="100000"/>
              <a:buFont typeface="Arial"/>
              <a:buChar char="•"/>
            </a:pPr>
            <a:r>
              <a:rPr lang="ru-RU" sz="3200">
                <a:solidFill>
                  <a:srgbClr val="404040"/>
                </a:solidFill>
                <a:ea typeface="Arial"/>
                <a:sym typeface="Arial"/>
              </a:rPr>
              <a:t>Өз сезімдеріңізге (инстинкт) сеніңіз!</a:t>
            </a:r>
            <a:endParaRPr lang="en-US" sz="3200" dirty="0">
              <a:solidFill>
                <a:srgbClr val="404040"/>
              </a:solidFill>
              <a:ea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8FC08-3A01-4DD4-65DA-90D45840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904" y="681036"/>
            <a:ext cx="1396675" cy="1353028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5B4F907-8A0D-4AF1-817F-B62E975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380" y="3050060"/>
            <a:ext cx="4215621" cy="15113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Ашық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көк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75000"/>
                  </a:schemeClr>
                </a:solidFill>
              </a:rPr>
              <a:t>түспен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i="1" dirty="0" err="1"/>
              <a:t>жазылған</a:t>
            </a:r>
            <a:r>
              <a:rPr lang="ru-RU" i="1" dirty="0"/>
              <a:t> </a:t>
            </a:r>
            <a:r>
              <a:rPr lang="ru-RU" i="1" dirty="0" err="1"/>
              <a:t>мәтіндерде</a:t>
            </a:r>
            <a:r>
              <a:rPr lang="ru-RU" i="1" dirty="0"/>
              <a:t> </a:t>
            </a:r>
            <a:r>
              <a:rPr lang="ru-RU" i="1" dirty="0" err="1"/>
              <a:t>мұғалімге</a:t>
            </a:r>
            <a:r>
              <a:rPr lang="ru-RU" i="1" dirty="0"/>
              <a:t> </a:t>
            </a:r>
            <a:r>
              <a:rPr lang="ru-RU" i="1" dirty="0" err="1"/>
              <a:t>арналған</a:t>
            </a:r>
            <a:r>
              <a:rPr lang="ru-RU" i="1" dirty="0"/>
              <a:t> </a:t>
            </a:r>
            <a:r>
              <a:rPr lang="ru-RU" i="1" dirty="0" err="1"/>
              <a:t>қосымша</a:t>
            </a:r>
            <a:r>
              <a:rPr lang="ru-RU" i="1" dirty="0"/>
              <a:t> </a:t>
            </a:r>
            <a:r>
              <a:rPr lang="ru-RU" i="1" dirty="0" err="1"/>
              <a:t>ақпарат</a:t>
            </a:r>
            <a:r>
              <a:rPr lang="ru-RU" i="1" dirty="0"/>
              <a:t> </a:t>
            </a:r>
            <a:r>
              <a:rPr lang="ru-RU" i="1" dirty="0" err="1"/>
              <a:t>ұсынылған</a:t>
            </a:r>
            <a:endParaRPr lang="ru-RU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AEB74-0ADB-4002-AA18-12E5310BC34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endParaRPr lang="en-US" sz="1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C81062-F784-483E-5304-682DFA74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80" y="845096"/>
            <a:ext cx="407537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50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509712" y="180183"/>
            <a:ext cx="8020050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Барлық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нұсқаулықтарға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br>
              <a:rPr lang="ru-RU" dirty="0">
                <a:solidFill>
                  <a:srgbClr val="002060"/>
                </a:solidFill>
                <a:ea typeface="Arial"/>
                <a:sym typeface="Arial"/>
              </a:rPr>
            </a:b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ортақ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тақырыптар</a:t>
            </a:r>
            <a:endParaRPr lang="en-US" sz="32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83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2279650" y="1557338"/>
            <a:ext cx="6480174" cy="4464049"/>
            <a:chOff x="0" y="0"/>
            <a:chExt cx="2147483647" cy="2147483647"/>
          </a:xfrm>
          <a:solidFill>
            <a:srgbClr val="002060"/>
          </a:solidFill>
        </p:grpSpPr>
        <p:sp>
          <p:nvSpPr>
            <p:cNvPr id="208" name="Shape 208"/>
            <p:cNvSpPr/>
            <p:nvPr/>
          </p:nvSpPr>
          <p:spPr>
            <a:xfrm>
              <a:off x="0" y="0"/>
              <a:ext cx="2147483647" cy="214748364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74178275" y="104624552"/>
              <a:ext cx="1999127403" cy="193823356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Ассертивтілік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ru-RU" dirty="0" err="1"/>
                <a:t>Өзіңізді</a:t>
              </a:r>
              <a:r>
                <a:rPr lang="ru-RU" dirty="0"/>
                <a:t> </a:t>
              </a:r>
              <a:r>
                <a:rPr lang="ru-RU" dirty="0" err="1"/>
                <a:t>қалай</a:t>
              </a:r>
              <a:r>
                <a:rPr lang="ru-RU" dirty="0"/>
                <a:t> </a:t>
              </a:r>
              <a:r>
                <a:rPr lang="ru-RU" dirty="0" err="1"/>
                <a:t>қорғауға</a:t>
              </a:r>
              <a:r>
                <a:rPr lang="ru-RU" dirty="0"/>
                <a:t> </a:t>
              </a:r>
              <a:r>
                <a:rPr lang="ru-RU" dirty="0" err="1"/>
                <a:t>болады</a:t>
              </a:r>
              <a:r>
                <a:rPr lang="ru-RU" dirty="0"/>
                <a:t>, </a:t>
              </a:r>
              <a:r>
                <a:rPr lang="ru-RU" dirty="0" err="1"/>
                <a:t>қалайша</a:t>
              </a:r>
              <a:r>
                <a:rPr lang="ru-RU" dirty="0"/>
                <a:t> </a:t>
              </a:r>
              <a:r>
                <a:rPr lang="ru-RU" dirty="0" err="1"/>
                <a:t>сыпайы</a:t>
              </a:r>
              <a:r>
                <a:rPr lang="ru-RU" dirty="0"/>
                <a:t>, </a:t>
              </a:r>
              <a:r>
                <a:rPr lang="ru-RU" dirty="0" err="1"/>
                <a:t>бірақ</a:t>
              </a:r>
              <a:r>
                <a:rPr lang="ru-RU" dirty="0"/>
                <a:t> </a:t>
              </a:r>
              <a:r>
                <a:rPr lang="ru-RU" dirty="0" err="1"/>
                <a:t>нық</a:t>
              </a:r>
              <a:r>
                <a:rPr lang="ru-RU" dirty="0"/>
                <a:t> «Мен </a:t>
              </a:r>
              <a:r>
                <a:rPr lang="ru-RU" dirty="0" err="1"/>
                <a:t>буллингке</a:t>
              </a:r>
              <a:r>
                <a:rPr lang="ru-RU" dirty="0"/>
                <a:t> тап </a:t>
              </a:r>
              <a:r>
                <a:rPr lang="ru-RU" dirty="0" err="1"/>
                <a:t>болмаймын</a:t>
              </a:r>
              <a:r>
                <a:rPr lang="ru-RU" dirty="0"/>
                <a:t>!» </a:t>
              </a:r>
              <a:r>
                <a:rPr lang="ru-RU" dirty="0" err="1"/>
                <a:t>деп</a:t>
              </a:r>
              <a:r>
                <a:rPr lang="ru-RU" dirty="0"/>
                <a:t> </a:t>
              </a:r>
              <a:r>
                <a:rPr lang="ru-RU" dirty="0" err="1"/>
                <a:t>айтуға</a:t>
              </a:r>
              <a:r>
                <a:rPr lang="ru-RU" dirty="0"/>
                <a:t> </a:t>
              </a:r>
              <a:r>
                <a:rPr lang="ru-RU" dirty="0" err="1"/>
                <a:t>болады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Сыйластықпен қарау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Әркімнің құрметті болуға құқығы бар, тіпті бәріміз әртүрлі болсақ та, біз теңбіз, айырмашылығымыз-байлығымыз</a:t>
              </a:r>
              <a:endPara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Құрдастардың қысымы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Топта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біз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жалғыз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болсақ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жасамайтын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нәрселерді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жасай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аламыз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-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және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көбінесе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біз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оны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сезінбей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қаламыз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lang="en-US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8676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71575" y="180183"/>
            <a:ext cx="8429625" cy="9905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Барлық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нұсқаулықтарға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br>
              <a:rPr lang="ru-RU" dirty="0">
                <a:solidFill>
                  <a:srgbClr val="002060"/>
                </a:solidFill>
                <a:ea typeface="Arial"/>
                <a:sym typeface="Arial"/>
              </a:rPr>
            </a:b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ортақ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тақырыптар</a:t>
            </a:r>
            <a:endParaRPr lang="en-US" sz="3200" b="1" dirty="0">
              <a:solidFill>
                <a:srgbClr val="002060"/>
              </a:solidFill>
              <a:ea typeface="Arial"/>
              <a:sym typeface="Arial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84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2279650" y="1557338"/>
            <a:ext cx="6480174" cy="4464049"/>
            <a:chOff x="0" y="0"/>
            <a:chExt cx="2147483647" cy="2147483647"/>
          </a:xfrm>
          <a:solidFill>
            <a:srgbClr val="002060"/>
          </a:solidFill>
        </p:grpSpPr>
        <p:sp>
          <p:nvSpPr>
            <p:cNvPr id="208" name="Shape 208"/>
            <p:cNvSpPr/>
            <p:nvPr/>
          </p:nvSpPr>
          <p:spPr>
            <a:xfrm>
              <a:off x="0" y="0"/>
              <a:ext cx="2147483647" cy="214748364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sz="2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74178275" y="104624552"/>
              <a:ext cx="1999127403" cy="1938233564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Топты құру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dirty="0"/>
                <a:t>Бір-бірімен танысу, топтағы басқа адамдармен бірге ынтымақтастық құруға үйрену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ru-RU" sz="24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Әлеуметтік-эмоциялық</a:t>
              </a:r>
              <a:r>
                <a:rPr lang="ru-RU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2400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дағдылар</a:t>
              </a:r>
              <a:r>
                <a:rPr lang="ru-RU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Мысалы эмпатия, немесе эмоцияларды атау немесе реттеу</a:t>
              </a:r>
              <a:endParaRPr lang="en-US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endPara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kk-KZ" sz="24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Буллинг және оның салдары</a:t>
              </a:r>
            </a:p>
            <a:p>
              <a:pPr lvl="1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</a:pP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Буллингтің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әртүрлі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формалары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буллингті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қалай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танып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білуге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болады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буллингке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тап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болғанда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немесе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куә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болған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кездегі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әрекет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етудің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қауіпсіз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стратегиялары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жәбірленген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баланы</a:t>
              </a:r>
              <a:r>
                <a:rPr lang="ru-RU" b="0" i="0" u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b="0" i="0" u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қолдау</a:t>
              </a:r>
              <a:endParaRPr lang="en-US" b="0" i="0" u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en-US" dirty="0" err="1">
                <a:solidFill>
                  <a:srgbClr val="002060"/>
                </a:solidFill>
                <a:ea typeface="Arial"/>
                <a:sym typeface="Arial"/>
              </a:rPr>
              <a:t>KiVa</a:t>
            </a:r>
            <a:r>
              <a:rPr lang="en-US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Arial"/>
                <a:sym typeface="Arial"/>
              </a:rPr>
              <a:t>келісім-шарты</a:t>
            </a:r>
            <a:r>
              <a:rPr lang="ru-RU" dirty="0">
                <a:solidFill>
                  <a:srgbClr val="002060"/>
                </a:solidFill>
                <a:ea typeface="Arial"/>
                <a:sym typeface="Arial"/>
              </a:rPr>
              <a:t> </a:t>
            </a:r>
            <a:r>
              <a:rPr lang="en-US" dirty="0">
                <a:solidFill>
                  <a:srgbClr val="002060"/>
                </a:solidFill>
                <a:ea typeface="Arial"/>
                <a:sym typeface="Arial"/>
              </a:rPr>
              <a:t>(1 </a:t>
            </a:r>
            <a:r>
              <a:rPr lang="kk-KZ" dirty="0">
                <a:solidFill>
                  <a:srgbClr val="002060"/>
                </a:solidFill>
                <a:ea typeface="Arial"/>
                <a:sym typeface="Arial"/>
              </a:rPr>
              <a:t>және</a:t>
            </a:r>
            <a:r>
              <a:rPr lang="en-US" dirty="0">
                <a:solidFill>
                  <a:srgbClr val="002060"/>
                </a:solidFill>
                <a:ea typeface="Arial"/>
                <a:sym typeface="Arial"/>
              </a:rPr>
              <a:t> 2</a:t>
            </a:r>
            <a:r>
              <a:rPr lang="kk-KZ" dirty="0">
                <a:solidFill>
                  <a:srgbClr val="002060"/>
                </a:solidFill>
                <a:ea typeface="Arial"/>
                <a:sym typeface="Arial"/>
              </a:rPr>
              <a:t> модульдер</a:t>
            </a:r>
            <a:r>
              <a:rPr lang="en-US" dirty="0">
                <a:solidFill>
                  <a:srgbClr val="002060"/>
                </a:solidFill>
                <a:ea typeface="Arial"/>
                <a:sym typeface="Arial"/>
              </a:rPr>
              <a:t>)</a:t>
            </a:r>
            <a:br>
              <a:rPr lang="en-US" sz="3200" b="1" dirty="0">
                <a:solidFill>
                  <a:srgbClr val="002060"/>
                </a:solidFill>
                <a:ea typeface="Arial"/>
                <a:cs typeface="Arial"/>
                <a:sym typeface="Arial"/>
              </a:rPr>
            </a:br>
            <a:endParaRPr lang="en-US" sz="3200" b="1" dirty="0">
              <a:solidFill>
                <a:srgbClr val="00206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25" name="Shape 22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 rot="21306645">
            <a:off x="2135560" y="2243471"/>
            <a:ext cx="2713792" cy="3353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9982201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85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7509C-E688-4D73-8A66-ACB837111AC3}"/>
              </a:ext>
            </a:extLst>
          </p:cNvPr>
          <p:cNvSpPr txBox="1"/>
          <p:nvPr/>
        </p:nvSpPr>
        <p:spPr>
          <a:xfrm>
            <a:off x="5548465" y="1660729"/>
            <a:ext cx="4457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Оқу жылының басында әрбір оқушыға буклеттің сыртына жабыстыру үшін 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KiVa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келісім-шарты</a:t>
            </a:r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беріледі</a:t>
            </a: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Әрбір сабақтың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аяғында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сабақтың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хабарламасын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қорытындылайтын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ереже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тұжырымдалып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KiVa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келісім-шартына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жазылады</a:t>
            </a:r>
            <a:r>
              <a:rPr lang="kk-K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6">
            <a:extLst>
              <a:ext uri="{FF2B5EF4-FFF2-40B4-BE49-F238E27FC236}">
                <a16:creationId xmlns:a16="http://schemas.microsoft.com/office/drawing/2014/main" id="{33C658C2-843C-3272-8340-41E6967C34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579" y="2270051"/>
            <a:ext cx="6994842" cy="355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3471598" y="2667565"/>
            <a:ext cx="4608476" cy="231789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28612" indent="-32861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-US" sz="3200" dirty="0">
              <a:solidFill>
                <a:srgbClr val="000000"/>
              </a:solidFill>
              <a:latin typeface="Calibri" panose="020F0502020204030204" pitchFamily="34" charset="0"/>
              <a:ea typeface="Arial Black"/>
              <a:cs typeface="Calibri" panose="020F0502020204030204" pitchFamily="34" charset="0"/>
              <a:sym typeface="Arial Black"/>
            </a:endParaRPr>
          </a:p>
          <a:p>
            <a:pPr marL="328612" indent="-328612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kk-KZ" sz="2800" i="1" dirty="0">
                <a:solidFill>
                  <a:srgbClr val="000000"/>
                </a:solidFill>
                <a:latin typeface="Lucida Handwriting" panose="03010101010101010101" pitchFamily="66" charset="0"/>
                <a:ea typeface="Arial Black"/>
                <a:cs typeface="Calibri" panose="020F0502020204030204" pitchFamily="34" charset="0"/>
                <a:sym typeface="Arial Black"/>
              </a:rPr>
              <a:t>Біз жәбірленген балаға көмектесеміз және оны жігерлендіреміз</a:t>
            </a:r>
          </a:p>
        </p:txBody>
      </p:sp>
      <p:sp>
        <p:nvSpPr>
          <p:cNvPr id="4" name="Shape 214"/>
          <p:cNvSpPr txBox="1">
            <a:spLocks noGrp="1"/>
          </p:cNvSpPr>
          <p:nvPr>
            <p:ph type="title"/>
          </p:nvPr>
        </p:nvSpPr>
        <p:spPr>
          <a:xfrm>
            <a:off x="2135560" y="330943"/>
            <a:ext cx="7920880" cy="155143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kk-KZ" sz="3200" dirty="0">
                <a:solidFill>
                  <a:srgbClr val="002060"/>
                </a:solidFill>
                <a:ea typeface="Arial"/>
                <a:sym typeface="Arial"/>
              </a:rPr>
              <a:t>Оқу жылының соңында балалар бір-бірінің келісім-шарттарына қол қою арқылы ережелерді орындауға міндеттенеді!</a:t>
            </a:r>
            <a:endParaRPr lang="en-US" sz="3200" dirty="0">
              <a:solidFill>
                <a:srgbClr val="002060"/>
              </a:solidFill>
              <a:ea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996012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56BF-AF38-464D-9C62-19759630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C5390-5D26-4B71-8C49-E58C5F792BE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</a:pPr>
              <a:t>87</a:t>
            </a:fld>
            <a:endParaRPr lang="en-US" sz="1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34CB4-99E7-42B4-8AF1-1BA9DAE7B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25" y="-387424"/>
            <a:ext cx="12620425" cy="94739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книга, Человеческое лицо, бумага&#10;&#10;Автоматически созданное описание">
            <a:extLst>
              <a:ext uri="{FF2B5EF4-FFF2-40B4-BE49-F238E27FC236}">
                <a16:creationId xmlns:a16="http://schemas.microsoft.com/office/drawing/2014/main" id="{636B595C-DB1E-AD3F-22AD-797046A4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942" y="-143001"/>
            <a:ext cx="12694917" cy="7144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60194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2F0E-1C8F-4DF6-A546-2E09A74C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Арнайы әрекеттер</a:t>
            </a:r>
            <a:endParaRPr lang="en-FI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D821D85-EBE1-4200-BEE6-E6C60D765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/>
              <a:t>әрбір нұсқаулықтың сонында берілген</a:t>
            </a:r>
            <a:endParaRPr lang="fi-FI" dirty="0"/>
          </a:p>
          <a:p>
            <a:endParaRPr lang="fi-FI" dirty="0"/>
          </a:p>
          <a:p>
            <a:r>
              <a:rPr lang="fi-FI" dirty="0"/>
              <a:t>KiVa </a:t>
            </a:r>
            <a:r>
              <a:rPr lang="kk-KZ" dirty="0"/>
              <a:t>тобына арналған буллинг кейстерін шешу, жәбірлеуші мен жәбірленушімен әңгімелесуді ұйымдастыру, ата-аналарды процесстер туралы қалай хабардар етудің қадамдық нұсқауларын қамтиды</a:t>
            </a:r>
          </a:p>
          <a:p>
            <a:endParaRPr lang="fi-FI" dirty="0"/>
          </a:p>
          <a:p>
            <a:r>
              <a:rPr lang="kk-KZ" dirty="0"/>
              <a:t>Әңгімелесуді құжаттауға арналған дайын формалар</a:t>
            </a:r>
            <a:r>
              <a:rPr lang="fi-FI" dirty="0"/>
              <a:t>: </a:t>
            </a:r>
            <a:r>
              <a:rPr lang="kk-KZ" dirty="0"/>
              <a:t>олар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қызметкерге</a:t>
            </a:r>
            <a:r>
              <a:rPr lang="ru-RU" dirty="0"/>
              <a:t> </a:t>
            </a:r>
            <a:r>
              <a:rPr lang="ru-RU" dirty="0" err="1"/>
              <a:t>қолжетімді</a:t>
            </a:r>
            <a:r>
              <a:rPr lang="ru-RU" dirty="0"/>
              <a:t> </a:t>
            </a:r>
            <a:r>
              <a:rPr lang="ru-RU" dirty="0" err="1"/>
              <a:t>екендігіне</a:t>
            </a:r>
            <a:r>
              <a:rPr lang="ru-RU" dirty="0"/>
              <a:t> </a:t>
            </a:r>
            <a:r>
              <a:rPr lang="ru-RU" dirty="0" err="1"/>
              <a:t>көз</a:t>
            </a:r>
            <a:r>
              <a:rPr lang="ru-RU" dirty="0"/>
              <a:t> </a:t>
            </a:r>
            <a:r>
              <a:rPr lang="ru-RU" dirty="0" err="1"/>
              <a:t>жеткізіңіз</a:t>
            </a:r>
            <a:r>
              <a:rPr lang="ru-RU" dirty="0"/>
              <a:t>!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288546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EA752C4-6FD3-42BF-E53F-DC7700D1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132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429FAA-85D0-46FF-B311-2BCE9CE38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95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kk-KZ" sz="8800" b="1" dirty="0">
                <a:solidFill>
                  <a:srgbClr val="002060"/>
                </a:solidFill>
                <a:latin typeface="+mn-lt"/>
              </a:rPr>
              <a:t>Сабақтың тиімді құрылымы қандай болуы қажет?</a:t>
            </a:r>
            <a:endParaRPr lang="fi-FI" sz="8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70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9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4" name="Shape 5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rgbClr val="990000"/>
              </a:buClr>
              <a:buSzPct val="25000"/>
            </a:pPr>
            <a:r>
              <a:rPr lang="en-US" b="1" dirty="0" err="1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KiVa</a:t>
            </a:r>
            <a:r>
              <a:rPr lang="kk-KZ" b="1" dirty="0">
                <a:solidFill>
                  <a:srgbClr val="002060"/>
                </a:solidFill>
                <a:latin typeface="+mn-lt"/>
                <a:ea typeface="Arial"/>
                <a:cs typeface="Arial"/>
                <a:sym typeface="Arial"/>
              </a:rPr>
              <a:t> буллингке қарсы бағдарламасы</a:t>
            </a:r>
            <a:endParaRPr lang="en-US" b="1" dirty="0">
              <a:solidFill>
                <a:srgbClr val="00206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55" name="Shape 555"/>
          <p:cNvSpPr txBox="1">
            <a:spLocks noGrp="1"/>
          </p:cNvSpPr>
          <p:nvPr>
            <p:ph idx="1"/>
          </p:nvPr>
        </p:nvSpPr>
        <p:spPr>
          <a:xfrm>
            <a:off x="838200" y="1844824"/>
            <a:ext cx="10729191" cy="3733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endParaRPr lang="en-US" sz="2400"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Буллингтің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алдын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алуға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және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араласуға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арналған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мектеп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бағдарламасы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480"/>
              </a:spcBef>
              <a:buClr>
                <a:srgbClr val="0070C0"/>
              </a:buClr>
              <a:buFont typeface="Arial"/>
              <a:buChar char="•"/>
            </a:pP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Финляндияның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Білім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және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мәдениет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министрлігінің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қаржыландыруымен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Турку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Университетінде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жасалған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80"/>
              </a:spcBef>
              <a:buClr>
                <a:srgbClr val="0070C0"/>
              </a:buClr>
              <a:buNone/>
            </a:pPr>
            <a:endParaRPr lang="ru-RU" sz="24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480"/>
              </a:spcBef>
              <a:buClr>
                <a:srgbClr val="0070C0"/>
              </a:buClr>
              <a:buNone/>
            </a:pPr>
            <a:r>
              <a:rPr lang="kk-KZ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Бағдарлама басшылары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kk-KZ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профессор Кристина Салмивалли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kk-KZ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және профессор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kk-KZ" sz="20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арнайы зерттеуші Элиза Поскипарта</a:t>
            </a:r>
          </a:p>
          <a:p>
            <a:pPr marL="0" indent="0">
              <a:spcBef>
                <a:spcPts val="480"/>
              </a:spcBef>
              <a:buClr>
                <a:srgbClr val="0070C0"/>
              </a:buClr>
              <a:buNone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KiVa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атауы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Kiusaamisen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Vastainen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фин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сөздерінен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құрылып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«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Буллингке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қарсы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күрес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»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деген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мағынаны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білдіреді</a:t>
            </a:r>
            <a:endParaRPr lang="en-US" sz="24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6006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KiVa</a:t>
            </a:r>
            <a:r>
              <a:rPr lang="kk-KZ" dirty="0"/>
              <a:t> сабағының құрылымы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56334" y="1633538"/>
            <a:ext cx="2296716" cy="15668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Сергіту және/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(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Қайталау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3" y="2360832"/>
            <a:ext cx="2516981" cy="1679141"/>
          </a:xfrm>
          <a:prstGeom prst="roundRect">
            <a:avLst>
              <a:gd name="adj" fmla="val 132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Күннің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тақырыбы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02493" y="4476750"/>
            <a:ext cx="3210229" cy="16791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Сабақты қорытындылау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KiVa 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ережелері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53050" y="2000250"/>
            <a:ext cx="971550" cy="4381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686550" y="4039970"/>
            <a:ext cx="896540" cy="9130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739781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KiVa</a:t>
            </a:r>
            <a:r>
              <a:rPr lang="kk-KZ" dirty="0"/>
              <a:t> сабағының құрылымы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56334" y="1633538"/>
            <a:ext cx="2296716" cy="156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Сергіту және/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(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Қайталау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3" y="2360832"/>
            <a:ext cx="2516981" cy="1679141"/>
          </a:xfrm>
          <a:prstGeom prst="roundRect">
            <a:avLst>
              <a:gd name="adj" fmla="val 132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Күннің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тақырыбы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42191" y="4476749"/>
            <a:ext cx="2970532" cy="16791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Сабақты қорытындылау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KiVa 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ережелері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53050" y="2000250"/>
            <a:ext cx="971550" cy="4381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686550" y="4039970"/>
            <a:ext cx="896540" cy="9130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4B20000-3233-4EB7-9CC5-0C15041834F0}"/>
              </a:ext>
            </a:extLst>
          </p:cNvPr>
          <p:cNvSpPr txBox="1"/>
          <p:nvPr/>
        </p:nvSpPr>
        <p:spPr>
          <a:xfrm>
            <a:off x="721689" y="1871113"/>
            <a:ext cx="2160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k-KZ" dirty="0">
                <a:solidFill>
                  <a:schemeClr val="tx1"/>
                </a:solidFill>
              </a:rPr>
              <a:t>Сызық жаттығуы</a:t>
            </a: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k-KZ" dirty="0">
                <a:solidFill>
                  <a:schemeClr val="tx1"/>
                </a:solidFill>
              </a:rPr>
              <a:t>Алдыңғы сабақты қайталау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9455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KiVa</a:t>
            </a:r>
            <a:r>
              <a:rPr lang="kk-KZ" dirty="0"/>
              <a:t> сабағының құрылымы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56334" y="1633538"/>
            <a:ext cx="2296716" cy="15668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Сергіту және/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(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Қайталау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3" y="2360832"/>
            <a:ext cx="2516981" cy="1679141"/>
          </a:xfrm>
          <a:prstGeom prst="roundRect">
            <a:avLst>
              <a:gd name="adj" fmla="val 13263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Күннің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тақырыбы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09025" y="4476749"/>
            <a:ext cx="3103697" cy="15668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Сабақты қорытындылау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KiVa 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ережелері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53050" y="2000250"/>
            <a:ext cx="971550" cy="4381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686550" y="4039970"/>
            <a:ext cx="896540" cy="9130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EA6B3B7-088B-401A-91D2-3CC03703D925}"/>
              </a:ext>
            </a:extLst>
          </p:cNvPr>
          <p:cNvSpPr txBox="1"/>
          <p:nvPr/>
        </p:nvSpPr>
        <p:spPr>
          <a:xfrm>
            <a:off x="9015412" y="2194376"/>
            <a:ext cx="28806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Мұғалім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тақырыпты</a:t>
            </a:r>
            <a:r>
              <a:rPr lang="ru-RU" dirty="0">
                <a:solidFill>
                  <a:schemeClr val="tx1"/>
                </a:solidFill>
              </a:rPr>
              <a:t>   </a:t>
            </a:r>
            <a:r>
              <a:rPr lang="ru-RU" dirty="0" err="1">
                <a:solidFill>
                  <a:schemeClr val="tx1"/>
                </a:solidFill>
              </a:rPr>
              <a:t>таныстырады</a:t>
            </a:r>
            <a:endParaRPr lang="fi-FI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k-KZ" dirty="0">
                <a:solidFill>
                  <a:schemeClr val="tx1"/>
                </a:solidFill>
              </a:rPr>
              <a:t>Бейнероликтер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kk-KZ" dirty="0">
                <a:solidFill>
                  <a:schemeClr val="tx1"/>
                </a:solidFill>
              </a:rPr>
              <a:t>оқиғалар</a:t>
            </a:r>
            <a:r>
              <a:rPr lang="fi-FI" dirty="0">
                <a:solidFill>
                  <a:schemeClr val="tx1"/>
                </a:solidFill>
              </a:rPr>
              <a:t>, </a:t>
            </a:r>
            <a:r>
              <a:rPr lang="kk-KZ" dirty="0">
                <a:solidFill>
                  <a:schemeClr val="tx1"/>
                </a:solidFill>
              </a:rPr>
              <a:t>суреттер</a:t>
            </a:r>
            <a:r>
              <a:rPr lang="fi-FI" dirty="0">
                <a:solidFill>
                  <a:schemeClr val="tx1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chemeClr val="tx1"/>
                </a:solidFill>
              </a:rPr>
              <a:t>Әр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түрлі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жаттығулар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арқылы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сабақта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бірге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пысықталады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81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KiVa</a:t>
            </a:r>
            <a:r>
              <a:rPr lang="kk-KZ" dirty="0"/>
              <a:t> сабағының құрылымы</a:t>
            </a:r>
            <a:endParaRPr lang="fi-FI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056334" y="1633538"/>
            <a:ext cx="2296716" cy="15668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Сергіту және/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(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Қайталау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603" y="2360832"/>
            <a:ext cx="2516981" cy="1679141"/>
          </a:xfrm>
          <a:prstGeom prst="roundRect">
            <a:avLst>
              <a:gd name="adj" fmla="val 132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Күннің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тақырыбы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435183" y="4476749"/>
            <a:ext cx="3077539" cy="167914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Сабақты қорытындылау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KiVa </a:t>
            </a:r>
            <a:r>
              <a:rPr lang="kk-KZ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S Gothic" panose="020B0609070205080204" pitchFamily="49" charset="-128"/>
              </a:rPr>
              <a:t>ережелері</a:t>
            </a:r>
            <a:endParaRPr lang="fi-FI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353050" y="2000250"/>
            <a:ext cx="971550" cy="43815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686550" y="4039970"/>
            <a:ext cx="896540" cy="9130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EDC134D-DD14-455C-B467-4E4CEBFD6F30}"/>
              </a:ext>
            </a:extLst>
          </p:cNvPr>
          <p:cNvSpPr txBox="1"/>
          <p:nvPr/>
        </p:nvSpPr>
        <p:spPr>
          <a:xfrm>
            <a:off x="1456447" y="4725144"/>
            <a:ext cx="195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- </a:t>
            </a:r>
            <a:r>
              <a:rPr lang="kk-KZ" dirty="0">
                <a:solidFill>
                  <a:schemeClr val="tx1"/>
                </a:solidFill>
              </a:rPr>
              <a:t>Визуализация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- KiVa </a:t>
            </a:r>
            <a:r>
              <a:rPr lang="kk-KZ" dirty="0">
                <a:solidFill>
                  <a:schemeClr val="tx1"/>
                </a:solidFill>
              </a:rPr>
              <a:t>ережелері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032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A95E-38A8-401B-9D10-98B44DBE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Есте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терминдер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9AEE8-8B40-4D58-8D6E-246FE46A8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Балаға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fi-FI" dirty="0"/>
              <a:t> </a:t>
            </a:r>
            <a:r>
              <a:rPr lang="kk-KZ" dirty="0"/>
              <a:t>немесе оқушыға бағытталған</a:t>
            </a:r>
            <a:endParaRPr lang="fi-FI" dirty="0"/>
          </a:p>
          <a:p>
            <a:r>
              <a:rPr lang="kk-KZ" dirty="0"/>
              <a:t>Әмбебап</a:t>
            </a:r>
            <a:endParaRPr lang="fi-FI" dirty="0"/>
          </a:p>
          <a:p>
            <a:r>
              <a:rPr lang="ru-RU" dirty="0" err="1"/>
              <a:t>Тәжірибе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үйрену</a:t>
            </a:r>
            <a:endParaRPr lang="ru-RU" dirty="0"/>
          </a:p>
          <a:p>
            <a:r>
              <a:rPr lang="ru-RU" dirty="0" err="1"/>
              <a:t>Экспериментке</a:t>
            </a:r>
            <a:r>
              <a:rPr lang="ru-RU" dirty="0"/>
              <a:t> </a:t>
            </a:r>
            <a:r>
              <a:rPr lang="ru-RU" dirty="0" err="1"/>
              <a:t>негізделген</a:t>
            </a:r>
            <a:endParaRPr lang="ru-RU" dirty="0"/>
          </a:p>
          <a:p>
            <a:r>
              <a:rPr lang="fi-FI" dirty="0"/>
              <a:t>KiVa </a:t>
            </a:r>
            <a:r>
              <a:rPr lang="kk-KZ" dirty="0"/>
              <a:t>оқу бағдарламасы</a:t>
            </a:r>
            <a:endParaRPr lang="fi-FI" dirty="0"/>
          </a:p>
          <a:p>
            <a:r>
              <a:rPr lang="kk-KZ" dirty="0"/>
              <a:t>Әмбебап әрекеттер</a:t>
            </a:r>
            <a:endParaRPr lang="fi-FI" dirty="0"/>
          </a:p>
          <a:p>
            <a:r>
              <a:rPr lang="ru-RU" dirty="0" err="1"/>
              <a:t>Әлеуметтік-эмоциялық</a:t>
            </a:r>
            <a:r>
              <a:rPr lang="ru-RU" dirty="0"/>
              <a:t> </a:t>
            </a:r>
            <a:r>
              <a:rPr lang="ru-RU" dirty="0" err="1"/>
              <a:t>дағдылар</a:t>
            </a:r>
            <a:r>
              <a:rPr lang="ru-RU" dirty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72809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/>
        </p:nvSpPr>
        <p:spPr>
          <a:xfrm>
            <a:off x="9982203" y="6400800"/>
            <a:ext cx="685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Clr>
                <a:schemeClr val="lt1"/>
              </a:buClr>
              <a:buSzPct val="25000"/>
            </a:pPr>
            <a:fld id="{00000000-1234-1234-1234-123412341234}" type="slidenum"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pPr algn="r">
                <a:buClr>
                  <a:schemeClr val="lt1"/>
                </a:buClr>
                <a:buSzPct val="25000"/>
              </a:pPr>
              <a:t>95</a:t>
            </a:fld>
            <a:endParaRPr lang="en-US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Kuva 4">
            <a:extLst>
              <a:ext uri="{FF2B5EF4-FFF2-40B4-BE49-F238E27FC236}">
                <a16:creationId xmlns:a16="http://schemas.microsoft.com/office/drawing/2014/main" id="{AEF9A27D-1CB4-9630-DBC7-F3D94C410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12" y="1509207"/>
            <a:ext cx="3445708" cy="34902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Va Base sty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KiVa Lesson 9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KiVa Lesson 10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iVa Key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KiVa Base styl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KiVa Base sty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iVa Lesson 1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iVa Lesson 2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iVa Lesson 3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iVa Lesson 4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iVa Lesson 5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KiVa Lesson 6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iVa Lesson 7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KiVa Lesson 8 - Title and Conte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fi-F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17801</TotalTime>
  <Words>3302</Words>
  <Application>Microsoft Office PowerPoint</Application>
  <PresentationFormat>Широкоэкранный</PresentationFormat>
  <Paragraphs>701</Paragraphs>
  <Slides>95</Slides>
  <Notes>78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95</vt:i4>
      </vt:variant>
    </vt:vector>
  </HeadingPairs>
  <TitlesOfParts>
    <vt:vector size="122" baseType="lpstr">
      <vt:lpstr>Arial</vt:lpstr>
      <vt:lpstr>Arial MT</vt:lpstr>
      <vt:lpstr>Arial Narrow</vt:lpstr>
      <vt:lpstr>Barlow Semi Condensed Light</vt:lpstr>
      <vt:lpstr>Calibri</vt:lpstr>
      <vt:lpstr>Calibri body</vt:lpstr>
      <vt:lpstr>Calibri Light</vt:lpstr>
      <vt:lpstr>Lucida Handwriting</vt:lpstr>
      <vt:lpstr>Noto Sans Symbols</vt:lpstr>
      <vt:lpstr>Tahoma</vt:lpstr>
      <vt:lpstr>Times New Roman</vt:lpstr>
      <vt:lpstr>Trebuchet MS</vt:lpstr>
      <vt:lpstr>Wingdings</vt:lpstr>
      <vt:lpstr>KiVa Base style</vt:lpstr>
      <vt:lpstr>KiVa Lesson 1 - Title and Content</vt:lpstr>
      <vt:lpstr>KiVa Lesson 2 - Title and Content</vt:lpstr>
      <vt:lpstr>KiVa Lesson 3 - Title and Content</vt:lpstr>
      <vt:lpstr>KiVa Lesson 4 - Title and Content</vt:lpstr>
      <vt:lpstr>KiVa Lesson 5 - Title and Content</vt:lpstr>
      <vt:lpstr>KiVa Lesson 6 - Title and Content</vt:lpstr>
      <vt:lpstr>KiVa Lesson 7 - Title and Content</vt:lpstr>
      <vt:lpstr>KiVa Lesson 8 - Title and Content</vt:lpstr>
      <vt:lpstr>KiVa Lesson 9 - Title and Content</vt:lpstr>
      <vt:lpstr>KiVa Lesson 10 - Title and Content</vt:lpstr>
      <vt:lpstr>KiVa Key - Title and Content</vt:lpstr>
      <vt:lpstr>1_KiVa Base style</vt:lpstr>
      <vt:lpstr>2_KiVa Base style</vt:lpstr>
      <vt:lpstr>KiVa® буллингке қарсы бағдарламасы </vt:lpstr>
      <vt:lpstr>Танысайық! </vt:lpstr>
      <vt:lpstr>«Сызық» жаттығуы (1-модуль)  Сызық бойында есімдеріңіздің алғашқы әрпі  бойынша алфавиттік ретпен орналасыңыздар.</vt:lpstr>
      <vt:lpstr>Тренингтің мақсаты - мектепте KiVa буллингке қарсы бағдарламасын тиімді жүзеге асыру үшін қажетті дағдылар мен білімдер беру</vt:lpstr>
      <vt:lpstr>Негізгі ұғымдар:</vt:lpstr>
      <vt:lpstr>Сертификатталған KiVa тренері деген кім?</vt:lpstr>
      <vt:lpstr> Финляндияда KiVa-ға дейін не жасалды?</vt:lpstr>
      <vt:lpstr>Презентация PowerPoint</vt:lpstr>
      <vt:lpstr>KiVa буллингке қарсы бағдарламасы</vt:lpstr>
      <vt:lpstr>Буллинг дегеніміз не?</vt:lpstr>
      <vt:lpstr>Буллинг</vt:lpstr>
      <vt:lpstr>Презентация PowerPoint</vt:lpstr>
      <vt:lpstr>Буллинг</vt:lpstr>
      <vt:lpstr>Буллинг әртүрлі формада кездеседі</vt:lpstr>
      <vt:lpstr>Буллинг мектеп ауласынан киберкеңістікке көшті ме?</vt:lpstr>
      <vt:lpstr>Презентация PowerPoint</vt:lpstr>
      <vt:lpstr>Презентация PowerPoint</vt:lpstr>
      <vt:lpstr>Буллингтің жәбірленуші бала үшін қысқа мерзімді салдары</vt:lpstr>
      <vt:lpstr>Буллингтің жәбірленуші бала үшін ұзақ мерзімді салдары</vt:lpstr>
      <vt:lpstr>Буллингтің жәбірлеушілер үшін салдары қандай? </vt:lpstr>
      <vt:lpstr>Финляндия, 2009 ж.: жәбірленушілер, %</vt:lpstr>
      <vt:lpstr>Презентация PowerPoint</vt:lpstr>
      <vt:lpstr>Балалар есейген сайын жәбірлеушілер мен жәбірленушілердің саны бір-біріне жақындайды</vt:lpstr>
      <vt:lpstr>Мұғалімдер буллингті азайту үшін «көп» немесе «өте көп» әрекет ете алады, респонденттердің % </vt:lpstr>
      <vt:lpstr>Презентация PowerPoint</vt:lpstr>
      <vt:lpstr>Буллингтің әлеуметтік құрылымы</vt:lpstr>
      <vt:lpstr>Буллингтің әлеуметтік құрылымы</vt:lpstr>
      <vt:lpstr>Презентация PowerPoint</vt:lpstr>
      <vt:lpstr>Презентация PowerPoint</vt:lpstr>
      <vt:lpstr>Презентация PowerPoint</vt:lpstr>
      <vt:lpstr>Буллингке қатысушылардың рөлдері</vt:lpstr>
      <vt:lpstr>Буллингке қатысушылардың рөлдері</vt:lpstr>
      <vt:lpstr>Куәгер құрдастардың жауапты әрекеті маңызды</vt:lpstr>
      <vt:lpstr>Куәгер құрдастардың жауапты әрекеті маңызды</vt:lpstr>
      <vt:lpstr>Буллингті азайту мақсатында...</vt:lpstr>
      <vt:lpstr>Буллингті азайту мақсатында...</vt:lpstr>
      <vt:lpstr>Буллингке қарсы бағдарлама келесілерді қамтуы керек...</vt:lpstr>
      <vt:lpstr>KiVa буллингке қарсы бағдарламасының өзекті тұстары</vt:lpstr>
      <vt:lpstr>KiVa буллингке қарсы бағдарламасы</vt:lpstr>
      <vt:lpstr>KiVa буллингке қарсы бағдарламасының мақсаттары</vt:lpstr>
      <vt:lpstr>KiVa әдіснамасы</vt:lpstr>
      <vt:lpstr>Презентация PowerPoint</vt:lpstr>
      <vt:lpstr>Символика</vt:lpstr>
      <vt:lpstr>KiVa оқу бағдарламасы </vt:lpstr>
      <vt:lpstr>Әр түрлі жас топтарына арналған материалдар</vt:lpstr>
      <vt:lpstr>Онлайн ойын</vt:lpstr>
      <vt:lpstr>Арнайы әрекеттер: KiVa тобы</vt:lpstr>
      <vt:lpstr>Жыл сайынғы сауалнама (онлайн)</vt:lpstr>
      <vt:lpstr> Бүкіл әлем бойынша KiVa лицензияланған серіктестері</vt:lpstr>
      <vt:lpstr>Презентация PowerPoint</vt:lpstr>
      <vt:lpstr>KiVa әмбебап әрекеттері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Бағдарламаның бастамасы –  қызметкерлер жиналысы</vt:lpstr>
      <vt:lpstr>Бағдарламаның бастамасы – Жұмысқа кірісу</vt:lpstr>
      <vt:lpstr>Бағдарламаның бастамасы  – Ата-аналар</vt:lpstr>
      <vt:lpstr>Презентация PowerPoint</vt:lpstr>
      <vt:lpstr>KiVa постерлерінің маңызы</vt:lpstr>
      <vt:lpstr>Анық көрінетін  кеудешелер</vt:lpstr>
      <vt:lpstr>Онлайн ойын</vt:lpstr>
      <vt:lpstr>Презентация PowerPoint</vt:lpstr>
      <vt:lpstr>Презентация PowerPoint</vt:lpstr>
      <vt:lpstr>Бұл сессияның мақсаты:</vt:lpstr>
      <vt:lpstr>Мұғалімге арналған нұсқаулықтар </vt:lpstr>
      <vt:lpstr>Презентация PowerPoint</vt:lpstr>
      <vt:lpstr>Ұқсастықтар</vt:lpstr>
      <vt:lpstr>Мұғалімге арналған нұсқаулықтар  3 бөлімнен құралған</vt:lpstr>
      <vt:lpstr>KiVa бағдарламасының өзекті тұстары</vt:lpstr>
      <vt:lpstr>Әмбебап әрекеттер</vt:lpstr>
      <vt:lpstr>Әмбебап әрекеттер</vt:lpstr>
      <vt:lpstr>Презентация PowerPoint</vt:lpstr>
      <vt:lpstr>Презентация PowerPoint</vt:lpstr>
      <vt:lpstr>Презентация PowerPoint</vt:lpstr>
      <vt:lpstr>Топтық (және шағын топтағы)  талқылаулар</vt:lpstr>
      <vt:lpstr>Бейнероликтер</vt:lpstr>
      <vt:lpstr>Буклет тапсырмасы</vt:lpstr>
      <vt:lpstr>Визуализация жаттығуы</vt:lpstr>
      <vt:lpstr>Тәжірибе арқылы үйрену</vt:lpstr>
      <vt:lpstr>Тәжірибе арқылы үйренуде:  ескеру қажет</vt:lpstr>
      <vt:lpstr>Презентация PowerPoint</vt:lpstr>
      <vt:lpstr>Барлық нұсқаулықтарға  ортақ тақырыптар</vt:lpstr>
      <vt:lpstr>Барлық нұсқаулықтарға  ортақ тақырыптар</vt:lpstr>
      <vt:lpstr>KiVa келісім-шарты (1 және 2 модульдер) </vt:lpstr>
      <vt:lpstr>Оқу жылының соңында балалар бір-бірінің келісім-шарттарына қол қою арқылы ережелерді орындауға міндеттенеді!</vt:lpstr>
      <vt:lpstr>Презентация PowerPoint</vt:lpstr>
      <vt:lpstr>Арнайы әрекеттер</vt:lpstr>
      <vt:lpstr>Сабақтың тиімді құрылымы қандай болуы қажет?</vt:lpstr>
      <vt:lpstr>KiVa сабағының құрылымы</vt:lpstr>
      <vt:lpstr>KiVa сабағының құрылымы</vt:lpstr>
      <vt:lpstr>KiVa сабағының құрылымы</vt:lpstr>
      <vt:lpstr>KiVa сабағының құрылымы</vt:lpstr>
      <vt:lpstr>Есте сақтау үшін маңызды терминдер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 Koulu</dc:title>
  <dc:subject>KiVa</dc:subject>
  <dc:creator>A1 Media Oy</dc:creator>
  <cp:keywords>KiVa Koulu;KiVa Program</cp:keywords>
  <cp:lastModifiedBy>Құрмашова Айдана Серікқызы</cp:lastModifiedBy>
  <cp:revision>376</cp:revision>
  <cp:lastPrinted>2022-10-06T06:11:53Z</cp:lastPrinted>
  <dcterms:modified xsi:type="dcterms:W3CDTF">2024-08-21T05:31:02Z</dcterms:modified>
</cp:coreProperties>
</file>