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27"/>
  </p:notesMasterIdLst>
  <p:sldIdLst>
    <p:sldId id="417" r:id="rId2"/>
    <p:sldId id="400" r:id="rId3"/>
    <p:sldId id="401" r:id="rId4"/>
    <p:sldId id="418" r:id="rId5"/>
    <p:sldId id="371" r:id="rId6"/>
    <p:sldId id="405" r:id="rId7"/>
    <p:sldId id="315" r:id="rId8"/>
    <p:sldId id="408" r:id="rId9"/>
    <p:sldId id="409" r:id="rId10"/>
    <p:sldId id="319" r:id="rId11"/>
    <p:sldId id="381" r:id="rId12"/>
    <p:sldId id="411" r:id="rId13"/>
    <p:sldId id="432" r:id="rId14"/>
    <p:sldId id="435" r:id="rId15"/>
    <p:sldId id="452" r:id="rId16"/>
    <p:sldId id="449" r:id="rId17"/>
    <p:sldId id="434" r:id="rId18"/>
    <p:sldId id="455" r:id="rId19"/>
    <p:sldId id="456" r:id="rId20"/>
    <p:sldId id="453" r:id="rId21"/>
    <p:sldId id="457" r:id="rId22"/>
    <p:sldId id="416" r:id="rId23"/>
    <p:sldId id="366" r:id="rId24"/>
    <p:sldId id="413" r:id="rId25"/>
    <p:sldId id="414" r:id="rId2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0E5CD1-DF93-471D-A9D1-20ABEEADD479}">
          <p14:sldIdLst>
            <p14:sldId id="417"/>
            <p14:sldId id="400"/>
            <p14:sldId id="401"/>
            <p14:sldId id="418"/>
            <p14:sldId id="371"/>
            <p14:sldId id="405"/>
            <p14:sldId id="315"/>
            <p14:sldId id="408"/>
            <p14:sldId id="409"/>
            <p14:sldId id="319"/>
            <p14:sldId id="381"/>
            <p14:sldId id="411"/>
            <p14:sldId id="432"/>
            <p14:sldId id="435"/>
            <p14:sldId id="452"/>
            <p14:sldId id="449"/>
            <p14:sldId id="434"/>
            <p14:sldId id="455"/>
            <p14:sldId id="456"/>
            <p14:sldId id="453"/>
            <p14:sldId id="457"/>
            <p14:sldId id="416"/>
            <p14:sldId id="366"/>
            <p14:sldId id="413"/>
            <p14:sldId id="4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AB37"/>
    <a:srgbClr val="006DB1"/>
    <a:srgbClr val="222B6A"/>
    <a:srgbClr val="005D98"/>
    <a:srgbClr val="9ABF34"/>
    <a:srgbClr val="DF641F"/>
    <a:srgbClr val="F7941E"/>
    <a:srgbClr val="21B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29304-1489-1516-2241-B901443FC978}" v="948" dt="2024-04-25T14:09:06.859"/>
    <p1510:client id="{29FA87B9-477F-FFF0-C367-A37177B56D52}" v="312" dt="2024-04-25T13:18:14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Users\mpsain\Documents\OneDrive%20-%20O365%20Turun%20yliopisto\TILANNEKARTOITUS\Implementation%20trajectories\LCM5b_177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2600" b="1" i="0" u="none" strike="noStrike" kern="1200" baseline="0" dirty="0" err="1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Әңгімелесу</a:t>
            </a:r>
            <a:r>
              <a:rPr lang="ru-RU" sz="2600" b="1" i="0" u="none" strike="noStrike" kern="1200" baseline="0" dirty="0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ru-RU" sz="2600" b="1" i="0" u="none" strike="noStrike" kern="1200" baseline="0" dirty="0" err="1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әдісі</a:t>
            </a:r>
            <a:endParaRPr lang="fi-FI" sz="2600" kern="1200" dirty="0">
              <a:solidFill>
                <a:srgbClr val="4D4D4D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Confronting</c:v>
          </c:tx>
          <c:invertIfNegative val="0"/>
          <c:cat>
            <c:numLit>
              <c:formatCode>General</c:formatCode>
              <c:ptCount val="6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</c:numLit>
          </c:cat>
          <c:val>
            <c:numRef>
              <c:f>Yhdistetty!$B$2:$G$2</c:f>
              <c:numCache>
                <c:formatCode>General</c:formatCode>
                <c:ptCount val="6"/>
                <c:pt idx="0">
                  <c:v>31.5</c:v>
                </c:pt>
                <c:pt idx="1">
                  <c:v>29.3</c:v>
                </c:pt>
                <c:pt idx="2">
                  <c:v>27.4</c:v>
                </c:pt>
                <c:pt idx="3">
                  <c:v>23.7</c:v>
                </c:pt>
                <c:pt idx="4">
                  <c:v>23.4</c:v>
                </c:pt>
                <c:pt idx="5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99-4939-868A-2153A2567FB7}"/>
            </c:ext>
          </c:extLst>
        </c:ser>
        <c:ser>
          <c:idx val="1"/>
          <c:order val="1"/>
          <c:tx>
            <c:v>Non-confronting</c:v>
          </c:tx>
          <c:invertIfNegative val="0"/>
          <c:cat>
            <c:numLit>
              <c:formatCode>General</c:formatCode>
              <c:ptCount val="6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</c:numLit>
          </c:cat>
          <c:val>
            <c:numRef>
              <c:f>Yhdistetty!$B$3:$G$3</c:f>
              <c:numCache>
                <c:formatCode>General</c:formatCode>
                <c:ptCount val="6"/>
                <c:pt idx="0">
                  <c:v>5.3</c:v>
                </c:pt>
                <c:pt idx="1">
                  <c:v>5.4</c:v>
                </c:pt>
                <c:pt idx="2">
                  <c:v>5.4</c:v>
                </c:pt>
                <c:pt idx="3">
                  <c:v>2.6</c:v>
                </c:pt>
                <c:pt idx="4">
                  <c:v>2.9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99-4939-868A-2153A2567FB7}"/>
            </c:ext>
          </c:extLst>
        </c:ser>
        <c:ser>
          <c:idx val="2"/>
          <c:order val="2"/>
          <c:tx>
            <c:v>Depending on case/team member</c:v>
          </c:tx>
          <c:invertIfNegative val="0"/>
          <c:cat>
            <c:numLit>
              <c:formatCode>General</c:formatCode>
              <c:ptCount val="6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</c:numLit>
          </c:cat>
          <c:val>
            <c:numRef>
              <c:f>Yhdistetty!$B$4:$G$4</c:f>
              <c:numCache>
                <c:formatCode>General</c:formatCode>
                <c:ptCount val="6"/>
                <c:pt idx="0">
                  <c:v>33</c:v>
                </c:pt>
                <c:pt idx="1">
                  <c:v>34.700000000000003</c:v>
                </c:pt>
                <c:pt idx="2">
                  <c:v>32.9</c:v>
                </c:pt>
                <c:pt idx="3">
                  <c:v>39</c:v>
                </c:pt>
                <c:pt idx="4">
                  <c:v>37.299999999999997</c:v>
                </c:pt>
                <c:pt idx="5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99-4939-868A-2153A2567FB7}"/>
            </c:ext>
          </c:extLst>
        </c:ser>
        <c:ser>
          <c:idx val="3"/>
          <c:order val="3"/>
          <c:tx>
            <c:v>Applied</c:v>
          </c:tx>
          <c:invertIfNegative val="0"/>
          <c:cat>
            <c:numLit>
              <c:formatCode>General</c:formatCode>
              <c:ptCount val="6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</c:numLit>
          </c:cat>
          <c:val>
            <c:numRef>
              <c:f>Yhdistetty!$B$5:$G$5</c:f>
              <c:numCache>
                <c:formatCode>General</c:formatCode>
                <c:ptCount val="6"/>
                <c:pt idx="0">
                  <c:v>25.2</c:v>
                </c:pt>
                <c:pt idx="1">
                  <c:v>25.2</c:v>
                </c:pt>
                <c:pt idx="2">
                  <c:v>28.1</c:v>
                </c:pt>
                <c:pt idx="3">
                  <c:v>27.1</c:v>
                </c:pt>
                <c:pt idx="4">
                  <c:v>28.3</c:v>
                </c:pt>
                <c:pt idx="5">
                  <c:v>34.299999999999997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99-4939-868A-2153A2567FB7}"/>
            </c:ext>
          </c:extLst>
        </c:ser>
        <c:ser>
          <c:idx val="4"/>
          <c:order val="4"/>
          <c:tx>
            <c:v>Don't know</c:v>
          </c:tx>
          <c:invertIfNegative val="0"/>
          <c:cat>
            <c:numLit>
              <c:formatCode>General</c:formatCode>
              <c:ptCount val="6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</c:numLit>
          </c:cat>
          <c:val>
            <c:numRef>
              <c:f>Yhdistetty!$B$6:$G$6</c:f>
              <c:numCache>
                <c:formatCode>General</c:formatCode>
                <c:ptCount val="6"/>
                <c:pt idx="0">
                  <c:v>5</c:v>
                </c:pt>
                <c:pt idx="1">
                  <c:v>5.4</c:v>
                </c:pt>
                <c:pt idx="2">
                  <c:v>6.2</c:v>
                </c:pt>
                <c:pt idx="3">
                  <c:v>7.6</c:v>
                </c:pt>
                <c:pt idx="4">
                  <c:v>8.1</c:v>
                </c:pt>
                <c:pt idx="5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99-4939-868A-2153A2567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16601464"/>
        <c:axId val="216601856"/>
      </c:barChart>
      <c:catAx>
        <c:axId val="216601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ru-RU" sz="2600" b="1" i="0" u="none" strike="noStrike" kern="1200" baseline="0" smtClean="0">
                    <a:solidFill>
                      <a:srgbClr val="4D4D4D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ru-RU" sz="2600" b="1" i="0" u="none" strike="noStrike" kern="1200" baseline="0">
                    <a:solidFill>
                      <a:srgbClr val="4D4D4D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Жыл</a:t>
                </a:r>
                <a:endParaRPr lang="ru-RU" sz="2600" b="1" i="0" u="none" strike="noStrike" kern="1200" baseline="0" dirty="0">
                  <a:solidFill>
                    <a:srgbClr val="4D4D4D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6601856"/>
        <c:crosses val="autoZero"/>
        <c:auto val="1"/>
        <c:lblAlgn val="ctr"/>
        <c:lblOffset val="100"/>
        <c:noMultiLvlLbl val="0"/>
      </c:catAx>
      <c:valAx>
        <c:axId val="216601856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ru-RU" sz="2600" b="1" i="0" u="none" strike="noStrike" kern="1200" baseline="0" smtClean="0">
                    <a:solidFill>
                      <a:srgbClr val="4D4D4D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ru-RU" sz="2600" b="1" i="0" u="none" strike="noStrike" kern="1200" baseline="0" dirty="0" err="1">
                    <a:solidFill>
                      <a:srgbClr val="4D4D4D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Пайыз</a:t>
                </a:r>
                <a:endParaRPr lang="ru-RU" sz="2600" b="1" i="0" u="none" strike="noStrike" kern="1200" baseline="0" dirty="0">
                  <a:solidFill>
                    <a:srgbClr val="4D4D4D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6601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619566816304178"/>
          <c:y val="0.26642705777880726"/>
          <c:w val="0.31380433183695827"/>
          <c:h val="0.4003071698731054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Persistent, 42%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Sheet1!$A$17:$A$24</c:f>
              <c:strCache>
                <c:ptCount val="8"/>
                <c:pt idx="0">
                  <c:v>Year 0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  <c:pt idx="6">
                  <c:v>Year 6</c:v>
                </c:pt>
                <c:pt idx="7">
                  <c:v>Year 7</c:v>
                </c:pt>
              </c:strCache>
            </c:strRef>
          </c:cat>
          <c:val>
            <c:numRef>
              <c:f>Sheet1!$B$17:$B$24</c:f>
              <c:numCache>
                <c:formatCode>General</c:formatCode>
                <c:ptCount val="8"/>
                <c:pt idx="0">
                  <c:v>0.92300000000000004</c:v>
                </c:pt>
                <c:pt idx="1">
                  <c:v>0.96</c:v>
                </c:pt>
                <c:pt idx="2">
                  <c:v>0.96699999999999997</c:v>
                </c:pt>
                <c:pt idx="3">
                  <c:v>0.95</c:v>
                </c:pt>
                <c:pt idx="4">
                  <c:v>0.94899999999999995</c:v>
                </c:pt>
                <c:pt idx="5">
                  <c:v>0.93500000000000005</c:v>
                </c:pt>
                <c:pt idx="6">
                  <c:v>0.93700000000000006</c:v>
                </c:pt>
                <c:pt idx="7">
                  <c:v>0.85799999999999998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03-466D-B6DE-21B885AA6694}"/>
            </c:ext>
          </c:extLst>
        </c:ser>
        <c:ser>
          <c:idx val="1"/>
          <c:order val="1"/>
          <c:tx>
            <c:strRef>
              <c:f>Sheet1!$C$16</c:f>
              <c:strCache>
                <c:ptCount val="1"/>
                <c:pt idx="0">
                  <c:v>Awakened, 13%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strRef>
              <c:f>Sheet1!$A$17:$A$24</c:f>
              <c:strCache>
                <c:ptCount val="8"/>
                <c:pt idx="0">
                  <c:v>Year 0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  <c:pt idx="6">
                  <c:v>Year 6</c:v>
                </c:pt>
                <c:pt idx="7">
                  <c:v>Year 7</c:v>
                </c:pt>
              </c:strCache>
            </c:strRef>
          </c:cat>
          <c:val>
            <c:numRef>
              <c:f>Sheet1!$C$17:$C$24</c:f>
              <c:numCache>
                <c:formatCode>General</c:formatCode>
                <c:ptCount val="8"/>
                <c:pt idx="0">
                  <c:v>0.71399999999999997</c:v>
                </c:pt>
                <c:pt idx="1">
                  <c:v>0.44700000000000001</c:v>
                </c:pt>
                <c:pt idx="2">
                  <c:v>0.372</c:v>
                </c:pt>
                <c:pt idx="3">
                  <c:v>0.34300000000000003</c:v>
                </c:pt>
                <c:pt idx="4">
                  <c:v>0.503</c:v>
                </c:pt>
                <c:pt idx="5">
                  <c:v>0.64400000000000002</c:v>
                </c:pt>
                <c:pt idx="6">
                  <c:v>0.74199999999999999</c:v>
                </c:pt>
                <c:pt idx="7">
                  <c:v>0.68899999999999995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03-466D-B6DE-21B885AA6694}"/>
            </c:ext>
          </c:extLst>
        </c:ser>
        <c:ser>
          <c:idx val="2"/>
          <c:order val="2"/>
          <c:tx>
            <c:strRef>
              <c:f>Sheet1!$D$16</c:f>
              <c:strCache>
                <c:ptCount val="1"/>
                <c:pt idx="0">
                  <c:v>Tail-offs, 21%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Ref>
              <c:f>Sheet1!$A$17:$A$24</c:f>
              <c:strCache>
                <c:ptCount val="8"/>
                <c:pt idx="0">
                  <c:v>Year 0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  <c:pt idx="6">
                  <c:v>Year 6</c:v>
                </c:pt>
                <c:pt idx="7">
                  <c:v>Year 7</c:v>
                </c:pt>
              </c:strCache>
            </c:strRef>
          </c:cat>
          <c:val>
            <c:numRef>
              <c:f>Sheet1!$D$17:$D$24</c:f>
              <c:numCache>
                <c:formatCode>General</c:formatCode>
                <c:ptCount val="8"/>
                <c:pt idx="0">
                  <c:v>0.92800000000000005</c:v>
                </c:pt>
                <c:pt idx="1">
                  <c:v>0.95899999999999996</c:v>
                </c:pt>
                <c:pt idx="2">
                  <c:v>0.89600000000000002</c:v>
                </c:pt>
                <c:pt idx="3">
                  <c:v>0.59699999999999998</c:v>
                </c:pt>
                <c:pt idx="4">
                  <c:v>0.39</c:v>
                </c:pt>
                <c:pt idx="5">
                  <c:v>0.22800000000000001</c:v>
                </c:pt>
                <c:pt idx="6">
                  <c:v>0.13400000000000001</c:v>
                </c:pt>
                <c:pt idx="7">
                  <c:v>0.192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03-466D-B6DE-21B885AA6694}"/>
            </c:ext>
          </c:extLst>
        </c:ser>
        <c:ser>
          <c:idx val="3"/>
          <c:order val="3"/>
          <c:tx>
            <c:strRef>
              <c:f>Sheet1!$E$16</c:f>
              <c:strCache>
                <c:ptCount val="1"/>
                <c:pt idx="0">
                  <c:v>Drop-offs, 24%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Sheet1!$A$17:$A$24</c:f>
              <c:strCache>
                <c:ptCount val="8"/>
                <c:pt idx="0">
                  <c:v>Year 0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  <c:pt idx="6">
                  <c:v>Year 6</c:v>
                </c:pt>
                <c:pt idx="7">
                  <c:v>Year 7</c:v>
                </c:pt>
              </c:strCache>
            </c:strRef>
          </c:cat>
          <c:val>
            <c:numRef>
              <c:f>Sheet1!$E$17:$E$24</c:f>
              <c:numCache>
                <c:formatCode>General</c:formatCode>
                <c:ptCount val="8"/>
                <c:pt idx="0">
                  <c:v>0.89700000000000002</c:v>
                </c:pt>
                <c:pt idx="1">
                  <c:v>0.47699999999999998</c:v>
                </c:pt>
                <c:pt idx="2">
                  <c:v>0.124</c:v>
                </c:pt>
                <c:pt idx="3">
                  <c:v>8.6999999999999994E-2</c:v>
                </c:pt>
                <c:pt idx="4">
                  <c:v>3.3000000000000002E-2</c:v>
                </c:pt>
                <c:pt idx="5">
                  <c:v>2.9000000000000001E-2</c:v>
                </c:pt>
                <c:pt idx="6">
                  <c:v>4.2000000000000003E-2</c:v>
                </c:pt>
                <c:pt idx="7">
                  <c:v>8.7999999999999995E-2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03-466D-B6DE-21B885AA6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5214256"/>
        <c:axId val="995214648"/>
      </c:lineChart>
      <c:catAx>
        <c:axId val="99521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5214648"/>
        <c:crosses val="autoZero"/>
        <c:auto val="1"/>
        <c:lblAlgn val="ctr"/>
        <c:lblOffset val="100"/>
        <c:noMultiLvlLbl val="0"/>
      </c:catAx>
      <c:valAx>
        <c:axId val="995214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521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74153944448905"/>
          <c:y val="0.116351612413718"/>
          <c:w val="0.24558333333333299"/>
          <c:h val="0.535431565800020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86395-DDA7-4C33-A5AD-782F1D93B68A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158258-4994-4C9D-B456-BFED2209461D}">
      <dgm:prSet phldrT="[Text]" custT="1"/>
      <dgm:spPr/>
      <dgm:t>
        <a:bodyPr/>
        <a:lstStyle/>
        <a:p>
          <a:pPr algn="ctr"/>
          <a:r>
            <a:rPr lang="ru-RU" sz="1600" b="1" dirty="0" err="1"/>
            <a:t>Буллингке</a:t>
          </a:r>
          <a:r>
            <a:rPr lang="ru-RU" sz="1600" b="1" dirty="0"/>
            <a:t> </a:t>
          </a:r>
          <a:r>
            <a:rPr lang="ru-RU" sz="1600" b="1" dirty="0" err="1"/>
            <a:t>қарсы</a:t>
          </a:r>
          <a:r>
            <a:rPr lang="ru-RU" sz="1600" b="1" dirty="0"/>
            <a:t> </a:t>
          </a:r>
          <a:r>
            <a:rPr lang="ru-RU" sz="1600" b="1" dirty="0" err="1"/>
            <a:t>бағдарламаның</a:t>
          </a:r>
          <a:r>
            <a:rPr lang="ru-RU" sz="1600" b="1" dirty="0"/>
            <a:t> </a:t>
          </a:r>
          <a:r>
            <a:rPr lang="ru-RU" sz="1600" b="1" dirty="0" err="1"/>
            <a:t>тұрақтылығы</a:t>
          </a:r>
          <a:endParaRPr lang="en-US" sz="1600" b="1" dirty="0"/>
        </a:p>
      </dgm:t>
    </dgm:pt>
    <dgm:pt modelId="{625F9E61-B133-455F-891F-8EE57ED65359}" type="parTrans" cxnId="{8102FEC1-6BC5-47AE-B0CB-590030F7D8F8}">
      <dgm:prSet/>
      <dgm:spPr/>
      <dgm:t>
        <a:bodyPr/>
        <a:lstStyle/>
        <a:p>
          <a:pPr algn="ctr"/>
          <a:endParaRPr lang="en-US"/>
        </a:p>
      </dgm:t>
    </dgm:pt>
    <dgm:pt modelId="{4D2DF3EF-825E-4E28-87C8-3C82AEE4FB93}" type="sibTrans" cxnId="{8102FEC1-6BC5-47AE-B0CB-590030F7D8F8}">
      <dgm:prSet/>
      <dgm:spPr/>
      <dgm:t>
        <a:bodyPr/>
        <a:lstStyle/>
        <a:p>
          <a:pPr algn="ctr"/>
          <a:endParaRPr lang="en-US"/>
        </a:p>
      </dgm:t>
    </dgm:pt>
    <dgm:pt modelId="{16E4ABCA-BE27-46A3-9BA9-0EC27B2750CF}">
      <dgm:prSet phldrT="[Text]" custT="1"/>
      <dgm:spPr/>
      <dgm:t>
        <a:bodyPr/>
        <a:lstStyle/>
        <a:p>
          <a:pPr algn="ctr"/>
          <a:r>
            <a:rPr lang="kk-KZ" sz="1400" b="1" dirty="0"/>
            <a:t>Ұйымдастыру</a:t>
          </a:r>
          <a:endParaRPr lang="en-US" sz="1400" b="1" dirty="0"/>
        </a:p>
      </dgm:t>
    </dgm:pt>
    <dgm:pt modelId="{3237D542-B768-445B-BCFF-97B6E5D69B95}" type="parTrans" cxnId="{B2F1CB2C-C60A-41F0-B66A-2056F8DD4ADF}">
      <dgm:prSet/>
      <dgm:spPr/>
      <dgm:t>
        <a:bodyPr/>
        <a:lstStyle/>
        <a:p>
          <a:pPr algn="ctr"/>
          <a:endParaRPr lang="en-US" sz="1200" b="1"/>
        </a:p>
      </dgm:t>
    </dgm:pt>
    <dgm:pt modelId="{0F6C8D6A-C3C9-4E43-B8E0-9B1CCA0ACF97}" type="sibTrans" cxnId="{B2F1CB2C-C60A-41F0-B66A-2056F8DD4ADF}">
      <dgm:prSet/>
      <dgm:spPr/>
      <dgm:t>
        <a:bodyPr/>
        <a:lstStyle/>
        <a:p>
          <a:pPr algn="ctr"/>
          <a:endParaRPr lang="en-US"/>
        </a:p>
      </dgm:t>
    </dgm:pt>
    <dgm:pt modelId="{08FC5041-C106-4142-82EE-02EC748D2294}">
      <dgm:prSet phldrT="[Text]" custT="1"/>
      <dgm:spPr/>
      <dgm:t>
        <a:bodyPr/>
        <a:lstStyle/>
        <a:p>
          <a:pPr algn="ctr"/>
          <a:r>
            <a:rPr lang="ru-RU" sz="1400" b="1" dirty="0"/>
            <a:t>Контекст</a:t>
          </a:r>
          <a:endParaRPr lang="en-US" sz="1400" b="1" dirty="0"/>
        </a:p>
      </dgm:t>
    </dgm:pt>
    <dgm:pt modelId="{ECC3DA96-B6E0-4A61-9460-CC7BB6DFF1A0}" type="parTrans" cxnId="{D26FE14D-49B3-4920-BDDC-6DF8086F233F}">
      <dgm:prSet/>
      <dgm:spPr/>
      <dgm:t>
        <a:bodyPr/>
        <a:lstStyle/>
        <a:p>
          <a:pPr algn="ctr"/>
          <a:endParaRPr lang="en-US" sz="1200" b="1"/>
        </a:p>
      </dgm:t>
    </dgm:pt>
    <dgm:pt modelId="{EBB62CD1-707E-4DBF-BA6A-E0532F7342A2}" type="sibTrans" cxnId="{D26FE14D-49B3-4920-BDDC-6DF8086F233F}">
      <dgm:prSet/>
      <dgm:spPr/>
      <dgm:t>
        <a:bodyPr/>
        <a:lstStyle/>
        <a:p>
          <a:pPr algn="ctr"/>
          <a:endParaRPr lang="en-US"/>
        </a:p>
      </dgm:t>
    </dgm:pt>
    <dgm:pt modelId="{4691CDDA-A7C9-4237-8181-BF12193C25A9}">
      <dgm:prSet phldrT="[Text]" custT="1"/>
      <dgm:spPr/>
      <dgm:t>
        <a:bodyPr/>
        <a:lstStyle/>
        <a:p>
          <a:pPr algn="ctr"/>
          <a:r>
            <a:rPr lang="kk-KZ" sz="1200" b="1" dirty="0"/>
            <a:t>Болжамдар</a:t>
          </a:r>
          <a:endParaRPr lang="en-US" sz="1200" b="1" dirty="0"/>
        </a:p>
      </dgm:t>
    </dgm:pt>
    <dgm:pt modelId="{A1E5EF01-B7D2-4703-A4AF-7A699C3FD000}" type="parTrans" cxnId="{D62FBDD5-83B8-453E-AC4E-1F378CFE4BB2}">
      <dgm:prSet/>
      <dgm:spPr/>
      <dgm:t>
        <a:bodyPr/>
        <a:lstStyle/>
        <a:p>
          <a:pPr algn="ctr"/>
          <a:endParaRPr lang="en-US" sz="1200" b="1"/>
        </a:p>
      </dgm:t>
    </dgm:pt>
    <dgm:pt modelId="{C098F9D3-A7EB-4028-950A-BA740779A9DF}" type="sibTrans" cxnId="{D62FBDD5-83B8-453E-AC4E-1F378CFE4BB2}">
      <dgm:prSet/>
      <dgm:spPr/>
      <dgm:t>
        <a:bodyPr/>
        <a:lstStyle/>
        <a:p>
          <a:pPr algn="ctr"/>
          <a:endParaRPr lang="en-US"/>
        </a:p>
      </dgm:t>
    </dgm:pt>
    <dgm:pt modelId="{F9F42322-8F83-4174-AC95-E5044677507A}">
      <dgm:prSet phldrT="[Text]" custT="1"/>
      <dgm:spPr/>
      <dgm:t>
        <a:bodyPr/>
        <a:lstStyle/>
        <a:p>
          <a:pPr algn="ctr"/>
          <a:r>
            <a:rPr lang="kk-KZ" sz="1200" b="1" dirty="0"/>
            <a:t>Нұсқаулар</a:t>
          </a:r>
          <a:endParaRPr lang="en-US" sz="1200" b="1" dirty="0"/>
        </a:p>
      </dgm:t>
    </dgm:pt>
    <dgm:pt modelId="{58A37AE3-E0DD-4990-B392-BC297A57260F}" type="parTrans" cxnId="{AA6B81D8-2152-4684-B99D-D314645A6C70}">
      <dgm:prSet/>
      <dgm:spPr/>
      <dgm:t>
        <a:bodyPr/>
        <a:lstStyle/>
        <a:p>
          <a:pPr algn="ctr"/>
          <a:endParaRPr lang="en-US" sz="1200" b="1"/>
        </a:p>
      </dgm:t>
    </dgm:pt>
    <dgm:pt modelId="{D5C24777-FFB8-4E22-8FE8-7B24AE9A2490}" type="sibTrans" cxnId="{AA6B81D8-2152-4684-B99D-D314645A6C70}">
      <dgm:prSet/>
      <dgm:spPr/>
      <dgm:t>
        <a:bodyPr/>
        <a:lstStyle/>
        <a:p>
          <a:pPr algn="ctr"/>
          <a:endParaRPr lang="en-US"/>
        </a:p>
      </dgm:t>
    </dgm:pt>
    <dgm:pt modelId="{BBBD47E8-F5AF-4F25-8315-2DE3E667D066}">
      <dgm:prSet phldrT="[Text]" custT="1"/>
      <dgm:spPr/>
      <dgm:t>
        <a:bodyPr/>
        <a:lstStyle/>
        <a:p>
          <a:pPr algn="ctr"/>
          <a:r>
            <a:rPr lang="ru-RU" sz="1200" b="1" dirty="0"/>
            <a:t>Ы</a:t>
          </a:r>
          <a:r>
            <a:rPr lang="kk-KZ" sz="1200" b="1" dirty="0" err="1"/>
            <a:t>ңғайлылық</a:t>
          </a:r>
          <a:endParaRPr lang="en-US" sz="1200" b="1" dirty="0"/>
        </a:p>
      </dgm:t>
    </dgm:pt>
    <dgm:pt modelId="{EA4C73F3-CA49-4451-B484-D503BB1A784A}" type="parTrans" cxnId="{C8C8169F-B0BA-4DF0-BB9C-2B0A15A0308A}">
      <dgm:prSet/>
      <dgm:spPr/>
      <dgm:t>
        <a:bodyPr/>
        <a:lstStyle/>
        <a:p>
          <a:pPr algn="ctr"/>
          <a:endParaRPr lang="en-US" sz="1200" b="1"/>
        </a:p>
      </dgm:t>
    </dgm:pt>
    <dgm:pt modelId="{CF1DDD17-3A58-4C66-835A-2E9BF66DB430}" type="sibTrans" cxnId="{C8C8169F-B0BA-4DF0-BB9C-2B0A15A0308A}">
      <dgm:prSet/>
      <dgm:spPr/>
      <dgm:t>
        <a:bodyPr/>
        <a:lstStyle/>
        <a:p>
          <a:pPr algn="ctr"/>
          <a:endParaRPr lang="en-US"/>
        </a:p>
      </dgm:t>
    </dgm:pt>
    <dgm:pt modelId="{F97ADD64-7B46-45AB-B149-E145369C2E67}">
      <dgm:prSet phldrT="[Text]" custT="1"/>
      <dgm:spPr/>
      <dgm:t>
        <a:bodyPr/>
        <a:lstStyle/>
        <a:p>
          <a:pPr algn="ctr"/>
          <a:r>
            <a:rPr lang="ru-RU" sz="1200" b="1" dirty="0" err="1"/>
            <a:t>Ұлттық</a:t>
          </a:r>
          <a:r>
            <a:rPr lang="ru-RU" sz="1200" b="1" dirty="0"/>
            <a:t> </a:t>
          </a:r>
          <a:r>
            <a:rPr lang="ru-RU" sz="1200" b="1" dirty="0" err="1"/>
            <a:t>оқу</a:t>
          </a:r>
          <a:r>
            <a:rPr lang="ru-RU" sz="1200" b="1" dirty="0"/>
            <a:t> </a:t>
          </a:r>
          <a:r>
            <a:rPr lang="ru-RU" sz="1200" b="1" dirty="0" err="1"/>
            <a:t>бағдарламасы</a:t>
          </a:r>
          <a:endParaRPr lang="en-US" sz="1200" b="1" dirty="0"/>
        </a:p>
      </dgm:t>
    </dgm:pt>
    <dgm:pt modelId="{85ADB25D-CE69-4BCC-996D-7978CD65DABA}" type="parTrans" cxnId="{FA7C3C30-2002-4515-BAD9-208016551459}">
      <dgm:prSet/>
      <dgm:spPr/>
      <dgm:t>
        <a:bodyPr/>
        <a:lstStyle/>
        <a:p>
          <a:pPr algn="ctr"/>
          <a:endParaRPr lang="en-US" sz="1200" b="1"/>
        </a:p>
      </dgm:t>
    </dgm:pt>
    <dgm:pt modelId="{5EFD708A-F7FC-44DA-957C-37AA46DCB5FE}" type="sibTrans" cxnId="{FA7C3C30-2002-4515-BAD9-208016551459}">
      <dgm:prSet/>
      <dgm:spPr/>
      <dgm:t>
        <a:bodyPr/>
        <a:lstStyle/>
        <a:p>
          <a:pPr algn="ctr"/>
          <a:endParaRPr lang="en-US"/>
        </a:p>
      </dgm:t>
    </dgm:pt>
    <dgm:pt modelId="{0F66E3A6-134C-4981-81BA-FE71FC4CA3DC}">
      <dgm:prSet phldrT="[Text]" custT="1"/>
      <dgm:spPr/>
      <dgm:t>
        <a:bodyPr/>
        <a:lstStyle/>
        <a:p>
          <a:pPr algn="ctr"/>
          <a:r>
            <a:rPr lang="ru-RU" sz="1200" b="1" dirty="0" err="1"/>
            <a:t>Буллингтің</a:t>
          </a:r>
          <a:r>
            <a:rPr lang="ru-RU" sz="1200" b="1" dirty="0"/>
            <a:t> </a:t>
          </a:r>
          <a:r>
            <a:rPr lang="ru-RU" sz="1200" b="1" dirty="0" err="1"/>
            <a:t>алдын</a:t>
          </a:r>
          <a:r>
            <a:rPr lang="ru-RU" sz="1200" b="1" dirty="0"/>
            <a:t> </a:t>
          </a:r>
          <a:r>
            <a:rPr lang="ru-RU" sz="1200" b="1" dirty="0" err="1"/>
            <a:t>алу</a:t>
          </a:r>
          <a:r>
            <a:rPr lang="ru-RU" sz="1200" b="1" dirty="0"/>
            <a:t> </a:t>
          </a:r>
          <a:r>
            <a:rPr lang="ru-RU" sz="1200" b="1" dirty="0" err="1"/>
            <a:t>жоспары</a:t>
          </a:r>
          <a:endParaRPr lang="en-US" sz="1200" b="1" dirty="0"/>
        </a:p>
      </dgm:t>
    </dgm:pt>
    <dgm:pt modelId="{72821A39-43FC-41DE-818A-D44E0C711E1D}" type="parTrans" cxnId="{21D63557-BF6C-4F75-BB8C-1B92339F17D2}">
      <dgm:prSet/>
      <dgm:spPr/>
      <dgm:t>
        <a:bodyPr/>
        <a:lstStyle/>
        <a:p>
          <a:pPr algn="ctr"/>
          <a:endParaRPr lang="en-US" sz="1200" b="1"/>
        </a:p>
      </dgm:t>
    </dgm:pt>
    <dgm:pt modelId="{590C1A08-5B44-45BA-83C1-BAADF8AACE76}" type="sibTrans" cxnId="{21D63557-BF6C-4F75-BB8C-1B92339F17D2}">
      <dgm:prSet/>
      <dgm:spPr/>
      <dgm:t>
        <a:bodyPr/>
        <a:lstStyle/>
        <a:p>
          <a:pPr algn="ctr"/>
          <a:endParaRPr lang="en-US"/>
        </a:p>
      </dgm:t>
    </dgm:pt>
    <dgm:pt modelId="{2667690F-57B4-4637-BED8-3E51ED0FA3FE}">
      <dgm:prSet phldrT="[Text]" custT="1"/>
      <dgm:spPr/>
      <dgm:t>
        <a:bodyPr/>
        <a:lstStyle/>
        <a:p>
          <a:pPr algn="ctr"/>
          <a:r>
            <a:rPr lang="ru-RU" sz="1200" b="1" dirty="0"/>
            <a:t>БАҚ </a:t>
          </a:r>
          <a:r>
            <a:rPr lang="ru-RU" sz="1200" b="1" dirty="0" err="1"/>
            <a:t>назары</a:t>
          </a:r>
          <a:endParaRPr lang="en-US" sz="1200" b="1" dirty="0"/>
        </a:p>
      </dgm:t>
    </dgm:pt>
    <dgm:pt modelId="{B048156A-4B3F-4F9D-A384-1586F9ED42A3}" type="parTrans" cxnId="{3D7B9C82-3351-4AC7-A00F-4A3638320ED6}">
      <dgm:prSet/>
      <dgm:spPr/>
      <dgm:t>
        <a:bodyPr/>
        <a:lstStyle/>
        <a:p>
          <a:pPr algn="ctr"/>
          <a:endParaRPr lang="en-US" sz="1200" b="1"/>
        </a:p>
      </dgm:t>
    </dgm:pt>
    <dgm:pt modelId="{52C88BF3-A47E-4CC9-8BF1-A1DB74F50D8F}" type="sibTrans" cxnId="{3D7B9C82-3351-4AC7-A00F-4A3638320ED6}">
      <dgm:prSet/>
      <dgm:spPr/>
      <dgm:t>
        <a:bodyPr/>
        <a:lstStyle/>
        <a:p>
          <a:pPr algn="ctr"/>
          <a:endParaRPr lang="en-US"/>
        </a:p>
      </dgm:t>
    </dgm:pt>
    <dgm:pt modelId="{3C58B713-69E4-47DD-8D6B-915B9F2E8327}">
      <dgm:prSet phldrT="[Text]" custT="1"/>
      <dgm:spPr/>
      <dgm:t>
        <a:bodyPr/>
        <a:lstStyle/>
        <a:p>
          <a:pPr algn="ctr"/>
          <a:r>
            <a:rPr lang="ru-RU" sz="1200" b="1" dirty="0" err="1"/>
            <a:t>Міндеттер</a:t>
          </a:r>
          <a:r>
            <a:rPr lang="en-US" sz="1200" b="1" dirty="0"/>
            <a:t> </a:t>
          </a:r>
        </a:p>
      </dgm:t>
    </dgm:pt>
    <dgm:pt modelId="{CADB0995-2FD9-4897-9789-B8CE1EBF3792}" type="parTrans" cxnId="{77070B76-79EE-4506-8FEF-E95ECDD392AC}">
      <dgm:prSet/>
      <dgm:spPr/>
      <dgm:t>
        <a:bodyPr/>
        <a:lstStyle/>
        <a:p>
          <a:pPr algn="ctr"/>
          <a:endParaRPr lang="en-US" sz="1200" b="1"/>
        </a:p>
      </dgm:t>
    </dgm:pt>
    <dgm:pt modelId="{4A4F6CD5-0C4D-4DE2-B3F6-30E051C4E8DF}" type="sibTrans" cxnId="{77070B76-79EE-4506-8FEF-E95ECDD392AC}">
      <dgm:prSet/>
      <dgm:spPr/>
      <dgm:t>
        <a:bodyPr/>
        <a:lstStyle/>
        <a:p>
          <a:pPr algn="ctr"/>
          <a:endParaRPr lang="en-US"/>
        </a:p>
      </dgm:t>
    </dgm:pt>
    <dgm:pt modelId="{6CE09482-878A-4FF9-BF54-456489FD5C73}">
      <dgm:prSet phldrT="[Text]" custT="1"/>
      <dgm:spPr/>
      <dgm:t>
        <a:bodyPr/>
        <a:lstStyle/>
        <a:p>
          <a:pPr algn="ctr"/>
          <a:r>
            <a:rPr lang="ru-RU" sz="1200" b="1" dirty="0" err="1"/>
            <a:t>Административті</a:t>
          </a:r>
          <a:r>
            <a:rPr lang="ru-RU" sz="1200" b="1" dirty="0"/>
            <a:t> </a:t>
          </a:r>
          <a:r>
            <a:rPr lang="ru-RU" sz="1200" b="1" dirty="0" err="1"/>
            <a:t>және</a:t>
          </a:r>
          <a:r>
            <a:rPr lang="ru-RU" sz="1200" b="1" dirty="0"/>
            <a:t> </a:t>
          </a:r>
          <a:r>
            <a:rPr lang="ru-RU" sz="1200" b="1" dirty="0" err="1"/>
            <a:t>ұйымдастыру</a:t>
          </a:r>
          <a:r>
            <a:rPr lang="ru-RU" sz="1200" b="1" dirty="0"/>
            <a:t> </a:t>
          </a:r>
          <a:r>
            <a:rPr lang="ru-RU" sz="1200" b="1" dirty="0" err="1"/>
            <a:t>менеджменті</a:t>
          </a:r>
          <a:endParaRPr lang="en-US" sz="1200" b="1" dirty="0"/>
        </a:p>
      </dgm:t>
    </dgm:pt>
    <dgm:pt modelId="{BF1D7B5D-6530-4986-88E0-14E40A34EC4A}" type="parTrans" cxnId="{9CB27F81-65B4-4620-B52F-31ED2DE71868}">
      <dgm:prSet/>
      <dgm:spPr/>
      <dgm:t>
        <a:bodyPr/>
        <a:lstStyle/>
        <a:p>
          <a:pPr algn="ctr"/>
          <a:endParaRPr lang="en-US" sz="1200" b="1"/>
        </a:p>
      </dgm:t>
    </dgm:pt>
    <dgm:pt modelId="{38C2AB5C-3F80-417B-9379-E45C40ED53CF}" type="sibTrans" cxnId="{9CB27F81-65B4-4620-B52F-31ED2DE71868}">
      <dgm:prSet/>
      <dgm:spPr/>
      <dgm:t>
        <a:bodyPr/>
        <a:lstStyle/>
        <a:p>
          <a:pPr algn="ctr"/>
          <a:endParaRPr lang="en-US"/>
        </a:p>
      </dgm:t>
    </dgm:pt>
    <dgm:pt modelId="{3B34E4EF-30DE-4684-964C-8C9EE68EDEBB}">
      <dgm:prSet phldrT="[Text]" custT="1"/>
      <dgm:spPr/>
      <dgm:t>
        <a:bodyPr/>
        <a:lstStyle/>
        <a:p>
          <a:pPr algn="ctr"/>
          <a:r>
            <a:rPr lang="ru-RU" sz="1200" b="1" dirty="0" err="1"/>
            <a:t>Ұйымдастыру</a:t>
          </a:r>
          <a:r>
            <a:rPr lang="ru-RU" sz="1200" b="1" dirty="0"/>
            <a:t> </a:t>
          </a:r>
          <a:r>
            <a:rPr lang="ru-RU" sz="1200" b="1" dirty="0" err="1"/>
            <a:t>мәдениеті</a:t>
          </a:r>
          <a:endParaRPr lang="en-US" sz="1200" b="1" dirty="0"/>
        </a:p>
      </dgm:t>
    </dgm:pt>
    <dgm:pt modelId="{EAE2B9FF-67CD-4DCF-86D7-71121085D1CD}" type="parTrans" cxnId="{E67E4E48-6825-4B57-9870-5FE4A80E5BCF}">
      <dgm:prSet/>
      <dgm:spPr/>
      <dgm:t>
        <a:bodyPr/>
        <a:lstStyle/>
        <a:p>
          <a:pPr algn="ctr"/>
          <a:endParaRPr lang="en-US" sz="1200" b="1"/>
        </a:p>
      </dgm:t>
    </dgm:pt>
    <dgm:pt modelId="{6FAC65AD-A4B7-485C-9785-5DF2F3598636}" type="sibTrans" cxnId="{E67E4E48-6825-4B57-9870-5FE4A80E5BCF}">
      <dgm:prSet/>
      <dgm:spPr/>
      <dgm:t>
        <a:bodyPr/>
        <a:lstStyle/>
        <a:p>
          <a:pPr algn="ctr"/>
          <a:endParaRPr lang="en-US"/>
        </a:p>
      </dgm:t>
    </dgm:pt>
    <dgm:pt modelId="{23EDB12E-4CE8-452B-9C0F-F55D7985DBBB}">
      <dgm:prSet phldrT="[Text]" custT="1"/>
      <dgm:spPr/>
      <dgm:t>
        <a:bodyPr/>
        <a:lstStyle/>
        <a:p>
          <a:pPr algn="ctr"/>
          <a:r>
            <a:rPr lang="kk-KZ" sz="1400" b="1" dirty="0"/>
            <a:t>Бағдарламаға байланысты</a:t>
          </a:r>
          <a:endParaRPr lang="en-US" sz="1400" b="1" dirty="0"/>
        </a:p>
      </dgm:t>
    </dgm:pt>
    <dgm:pt modelId="{F0C89C9F-B616-4A7B-A965-BA68C076CF8A}" type="sibTrans" cxnId="{EE6A3936-2BB8-42F6-B904-A477A84F53B1}">
      <dgm:prSet/>
      <dgm:spPr/>
      <dgm:t>
        <a:bodyPr/>
        <a:lstStyle/>
        <a:p>
          <a:pPr algn="ctr"/>
          <a:endParaRPr lang="en-US"/>
        </a:p>
      </dgm:t>
    </dgm:pt>
    <dgm:pt modelId="{7340EBD4-E478-42EE-9FCD-830445EED3DD}" type="parTrans" cxnId="{EE6A3936-2BB8-42F6-B904-A477A84F53B1}">
      <dgm:prSet/>
      <dgm:spPr/>
      <dgm:t>
        <a:bodyPr/>
        <a:lstStyle/>
        <a:p>
          <a:pPr algn="ctr"/>
          <a:endParaRPr lang="en-US" sz="1200" b="1"/>
        </a:p>
      </dgm:t>
    </dgm:pt>
    <dgm:pt modelId="{5E013D4F-6A4F-4104-89F5-3A5DA0A541AB}">
      <dgm:prSet phldrT="[Text]" custT="1"/>
      <dgm:spPr/>
      <dgm:t>
        <a:bodyPr/>
        <a:lstStyle/>
        <a:p>
          <a:pPr algn="ctr"/>
          <a:r>
            <a:rPr lang="ru-RU" sz="1200" b="1" dirty="0" err="1"/>
            <a:t>Бағдарламаны</a:t>
          </a:r>
          <a:r>
            <a:rPr lang="ru-RU" sz="1200" b="1" dirty="0"/>
            <a:t> </a:t>
          </a:r>
          <a:r>
            <a:rPr lang="ru-RU" sz="1200" b="1" dirty="0" err="1"/>
            <a:t>құрастырушылар</a:t>
          </a:r>
          <a:r>
            <a:rPr lang="ru-RU" sz="1200" b="1" dirty="0"/>
            <a:t> </a:t>
          </a:r>
          <a:r>
            <a:rPr lang="ru-RU" sz="1200" b="1" dirty="0" err="1"/>
            <a:t>тарапынан</a:t>
          </a:r>
          <a:r>
            <a:rPr lang="ru-RU" sz="1200" b="1" dirty="0"/>
            <a:t> </a:t>
          </a:r>
          <a:r>
            <a:rPr lang="ru-RU" sz="1200" b="1" dirty="0" err="1"/>
            <a:t>қолдау</a:t>
          </a:r>
          <a:endParaRPr lang="en-US" sz="1200" b="1" dirty="0"/>
        </a:p>
      </dgm:t>
    </dgm:pt>
    <dgm:pt modelId="{D23C8A6D-9DEA-4D86-97FF-2DB28E8D8C16}" type="sibTrans" cxnId="{2C81D103-61AA-4E40-98D1-398CEA062CE3}">
      <dgm:prSet/>
      <dgm:spPr/>
      <dgm:t>
        <a:bodyPr/>
        <a:lstStyle/>
        <a:p>
          <a:pPr algn="ctr"/>
          <a:endParaRPr lang="en-US"/>
        </a:p>
      </dgm:t>
    </dgm:pt>
    <dgm:pt modelId="{3EE46994-8425-4CF5-A3A4-CB74EB0DBD69}" type="parTrans" cxnId="{2C81D103-61AA-4E40-98D1-398CEA062CE3}">
      <dgm:prSet/>
      <dgm:spPr/>
      <dgm:t>
        <a:bodyPr/>
        <a:lstStyle/>
        <a:p>
          <a:pPr algn="ctr"/>
          <a:endParaRPr lang="en-US" sz="1200" b="1"/>
        </a:p>
      </dgm:t>
    </dgm:pt>
    <dgm:pt modelId="{FCFF0F57-B531-41C6-B0CF-3C973DBAD98E}" type="pres">
      <dgm:prSet presAssocID="{64D86395-DDA7-4C33-A5AD-782F1D93B68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DFCD627-F5FF-4169-BFF4-328497ED7A30}" type="pres">
      <dgm:prSet presAssocID="{95158258-4994-4C9D-B456-BFED2209461D}" presName="textCenter" presStyleLbl="node1" presStyleIdx="0" presStyleCnt="14" custScaleX="192450" custScaleY="159480" custLinFactNeighborX="-213" custLinFactNeighborY="51207"/>
      <dgm:spPr/>
    </dgm:pt>
    <dgm:pt modelId="{F03E35A6-9582-4ED2-8511-F8D871BC1E70}" type="pres">
      <dgm:prSet presAssocID="{95158258-4994-4C9D-B456-BFED2209461D}" presName="cycle_1" presStyleCnt="0"/>
      <dgm:spPr/>
    </dgm:pt>
    <dgm:pt modelId="{C41F5832-95DE-4F43-A28B-70D7FAA544CA}" type="pres">
      <dgm:prSet presAssocID="{16E4ABCA-BE27-46A3-9BA9-0EC27B2750CF}" presName="childCenter1" presStyleLbl="node1" presStyleIdx="1" presStyleCnt="14" custScaleX="320089" custLinFactNeighborX="3218" custLinFactNeighborY="15925"/>
      <dgm:spPr/>
    </dgm:pt>
    <dgm:pt modelId="{1946F2C4-550C-4422-AE68-E0089CA369E7}" type="pres">
      <dgm:prSet presAssocID="{CADB0995-2FD9-4897-9789-B8CE1EBF3792}" presName="Name141" presStyleLbl="parChTrans1D3" presStyleIdx="0" presStyleCnt="10"/>
      <dgm:spPr/>
    </dgm:pt>
    <dgm:pt modelId="{9B5A182E-AEB6-49B9-A416-C4AC9F9E597D}" type="pres">
      <dgm:prSet presAssocID="{3C58B713-69E4-47DD-8D6B-915B9F2E8327}" presName="text1" presStyleLbl="node1" presStyleIdx="2" presStyleCnt="14" custScaleX="193771" custScaleY="65909" custRadScaleRad="191118" custRadScaleInc="56658">
        <dgm:presLayoutVars>
          <dgm:bulletEnabled val="1"/>
        </dgm:presLayoutVars>
      </dgm:prSet>
      <dgm:spPr/>
    </dgm:pt>
    <dgm:pt modelId="{29FC91BC-CBFD-4419-AC57-5D5C94541784}" type="pres">
      <dgm:prSet presAssocID="{BF1D7B5D-6530-4986-88E0-14E40A34EC4A}" presName="Name141" presStyleLbl="parChTrans1D3" presStyleIdx="1" presStyleCnt="10"/>
      <dgm:spPr/>
    </dgm:pt>
    <dgm:pt modelId="{CA3DF52E-AF2E-405E-8680-144B4F3DBF4A}" type="pres">
      <dgm:prSet presAssocID="{6CE09482-878A-4FF9-BF54-456489FD5C73}" presName="text1" presStyleLbl="node1" presStyleIdx="3" presStyleCnt="14" custScaleX="256195" custRadScaleRad="108387" custRadScaleInc="11739">
        <dgm:presLayoutVars>
          <dgm:bulletEnabled val="1"/>
        </dgm:presLayoutVars>
      </dgm:prSet>
      <dgm:spPr/>
    </dgm:pt>
    <dgm:pt modelId="{290994B1-867D-486F-B536-3BF86C311F6B}" type="pres">
      <dgm:prSet presAssocID="{EAE2B9FF-67CD-4DCF-86D7-71121085D1CD}" presName="Name141" presStyleLbl="parChTrans1D3" presStyleIdx="2" presStyleCnt="10"/>
      <dgm:spPr/>
    </dgm:pt>
    <dgm:pt modelId="{A5CF3D16-CB68-49CB-A65D-832C8DB2CA44}" type="pres">
      <dgm:prSet presAssocID="{3B34E4EF-30DE-4684-964C-8C9EE68EDEBB}" presName="text1" presStyleLbl="node1" presStyleIdx="4" presStyleCnt="14" custScaleX="241108" custScaleY="50526" custRadScaleRad="227668" custRadScaleInc="-54348">
        <dgm:presLayoutVars>
          <dgm:bulletEnabled val="1"/>
        </dgm:presLayoutVars>
      </dgm:prSet>
      <dgm:spPr/>
    </dgm:pt>
    <dgm:pt modelId="{5E6C2B07-031C-447E-BE1E-3D66A007172D}" type="pres">
      <dgm:prSet presAssocID="{3237D542-B768-445B-BCFF-97B6E5D69B95}" presName="Name144" presStyleLbl="parChTrans1D2" presStyleIdx="0" presStyleCnt="3"/>
      <dgm:spPr/>
    </dgm:pt>
    <dgm:pt modelId="{431467D8-E5CC-4E10-8F14-EB050E5A0409}" type="pres">
      <dgm:prSet presAssocID="{95158258-4994-4C9D-B456-BFED2209461D}" presName="cycle_2" presStyleCnt="0"/>
      <dgm:spPr/>
    </dgm:pt>
    <dgm:pt modelId="{F6FA6D0E-5075-402F-A9B7-3CB3CB11A253}" type="pres">
      <dgm:prSet presAssocID="{08FC5041-C106-4142-82EE-02EC748D2294}" presName="childCenter2" presStyleLbl="node1" presStyleIdx="5" presStyleCnt="14" custScaleX="201233" custScaleY="71766" custLinFactNeighborX="44199" custLinFactNeighborY="-24013"/>
      <dgm:spPr/>
    </dgm:pt>
    <dgm:pt modelId="{C56D0914-5F4B-4AE7-9119-48EBF4697194}" type="pres">
      <dgm:prSet presAssocID="{85ADB25D-CE69-4BCC-996D-7978CD65DABA}" presName="Name218" presStyleLbl="parChTrans1D3" presStyleIdx="3" presStyleCnt="10"/>
      <dgm:spPr/>
    </dgm:pt>
    <dgm:pt modelId="{8E825BC7-E642-462B-821D-E8299241D123}" type="pres">
      <dgm:prSet presAssocID="{F97ADD64-7B46-45AB-B149-E145369C2E67}" presName="text2" presStyleLbl="node1" presStyleIdx="6" presStyleCnt="14" custScaleX="206882" custScaleY="36145" custRadScaleRad="196465" custRadScaleInc="85846">
        <dgm:presLayoutVars>
          <dgm:bulletEnabled val="1"/>
        </dgm:presLayoutVars>
      </dgm:prSet>
      <dgm:spPr/>
    </dgm:pt>
    <dgm:pt modelId="{F00DEB5D-9667-4469-9358-4BCDA311307A}" type="pres">
      <dgm:prSet presAssocID="{72821A39-43FC-41DE-818A-D44E0C711E1D}" presName="Name218" presStyleLbl="parChTrans1D3" presStyleIdx="4" presStyleCnt="10"/>
      <dgm:spPr/>
    </dgm:pt>
    <dgm:pt modelId="{AADF3875-18B6-49EC-8156-3E25943D3B99}" type="pres">
      <dgm:prSet presAssocID="{0F66E3A6-134C-4981-81BA-FE71FC4CA3DC}" presName="text2" presStyleLbl="node1" presStyleIdx="7" presStyleCnt="14" custScaleX="279797" custScaleY="73337" custRadScaleRad="171178" custRadScaleInc="-39400">
        <dgm:presLayoutVars>
          <dgm:bulletEnabled val="1"/>
        </dgm:presLayoutVars>
      </dgm:prSet>
      <dgm:spPr/>
    </dgm:pt>
    <dgm:pt modelId="{10719CAE-B3C1-48A2-B4C4-0F8585ED725A}" type="pres">
      <dgm:prSet presAssocID="{B048156A-4B3F-4F9D-A384-1586F9ED42A3}" presName="Name218" presStyleLbl="parChTrans1D3" presStyleIdx="5" presStyleCnt="10"/>
      <dgm:spPr/>
    </dgm:pt>
    <dgm:pt modelId="{1A953A87-0CDB-4DB3-9E9F-70EC8B971466}" type="pres">
      <dgm:prSet presAssocID="{2667690F-57B4-4637-BED8-3E51ED0FA3FE}" presName="text2" presStyleLbl="node1" presStyleIdx="8" presStyleCnt="14" custScaleX="181096" custScaleY="48916" custRadScaleRad="349345" custRadScaleInc="-235203">
        <dgm:presLayoutVars>
          <dgm:bulletEnabled val="1"/>
        </dgm:presLayoutVars>
      </dgm:prSet>
      <dgm:spPr/>
    </dgm:pt>
    <dgm:pt modelId="{B0733977-7E08-4F2A-B9C9-C1B098CD0D54}" type="pres">
      <dgm:prSet presAssocID="{ECC3DA96-B6E0-4A61-9460-CC7BB6DFF1A0}" presName="Name221" presStyleLbl="parChTrans1D2" presStyleIdx="1" presStyleCnt="3"/>
      <dgm:spPr/>
    </dgm:pt>
    <dgm:pt modelId="{E26554EC-2CE0-4C83-B665-E1EE295FBD18}" type="pres">
      <dgm:prSet presAssocID="{95158258-4994-4C9D-B456-BFED2209461D}" presName="cycle_3" presStyleCnt="0"/>
      <dgm:spPr/>
    </dgm:pt>
    <dgm:pt modelId="{5B84C1CF-76F5-4B26-B0F1-1FD14D4F1AAB}" type="pres">
      <dgm:prSet presAssocID="{23EDB12E-4CE8-452B-9C0F-F55D7985DBBB}" presName="childCenter3" presStyleLbl="node1" presStyleIdx="9" presStyleCnt="14" custScaleX="218807" custLinFactNeighborX="-45135" custLinFactNeighborY="-24451"/>
      <dgm:spPr/>
    </dgm:pt>
    <dgm:pt modelId="{52FE30CD-8A55-4164-95B7-F0CF0820168B}" type="pres">
      <dgm:prSet presAssocID="{A1E5EF01-B7D2-4703-A4AF-7A699C3FD000}" presName="Name285" presStyleLbl="parChTrans1D3" presStyleIdx="6" presStyleCnt="10"/>
      <dgm:spPr/>
    </dgm:pt>
    <dgm:pt modelId="{C7E4205C-275E-4F52-9D30-687FE656B2A8}" type="pres">
      <dgm:prSet presAssocID="{4691CDDA-A7C9-4237-8181-BF12193C25A9}" presName="text3" presStyleLbl="node1" presStyleIdx="10" presStyleCnt="14" custScaleX="192518" custScaleY="76749" custRadScaleRad="332191" custRadScaleInc="282623">
        <dgm:presLayoutVars>
          <dgm:bulletEnabled val="1"/>
        </dgm:presLayoutVars>
      </dgm:prSet>
      <dgm:spPr/>
    </dgm:pt>
    <dgm:pt modelId="{225865EB-DDFF-4C8B-849E-E83A8D53E7E0}" type="pres">
      <dgm:prSet presAssocID="{3EE46994-8425-4CF5-A3A4-CB74EB0DBD69}" presName="Name285" presStyleLbl="parChTrans1D3" presStyleIdx="7" presStyleCnt="10"/>
      <dgm:spPr/>
    </dgm:pt>
    <dgm:pt modelId="{EA5B621A-373F-43DC-A478-DCF2864B0567}" type="pres">
      <dgm:prSet presAssocID="{5E013D4F-6A4F-4104-89F5-3A5DA0A541AB}" presName="text3" presStyleLbl="node1" presStyleIdx="11" presStyleCnt="14" custScaleX="347627" custScaleY="87164" custRadScaleRad="287075" custRadScaleInc="121927">
        <dgm:presLayoutVars>
          <dgm:bulletEnabled val="1"/>
        </dgm:presLayoutVars>
      </dgm:prSet>
      <dgm:spPr/>
    </dgm:pt>
    <dgm:pt modelId="{ACEB1886-585A-4A78-BA9D-AD3A962C5E9A}" type="pres">
      <dgm:prSet presAssocID="{58A37AE3-E0DD-4990-B392-BC297A57260F}" presName="Name285" presStyleLbl="parChTrans1D3" presStyleIdx="8" presStyleCnt="10"/>
      <dgm:spPr/>
    </dgm:pt>
    <dgm:pt modelId="{F2A0DD5B-9465-468C-AED8-044935B78E4C}" type="pres">
      <dgm:prSet presAssocID="{F9F42322-8F83-4174-AC95-E5044677507A}" presName="text3" presStyleLbl="node1" presStyleIdx="12" presStyleCnt="14" custScaleX="220407" custScaleY="70870" custRadScaleRad="367746" custRadScaleInc="59734">
        <dgm:presLayoutVars>
          <dgm:bulletEnabled val="1"/>
        </dgm:presLayoutVars>
      </dgm:prSet>
      <dgm:spPr/>
    </dgm:pt>
    <dgm:pt modelId="{AA4FDAC5-C817-4176-8C4F-EFF32492518F}" type="pres">
      <dgm:prSet presAssocID="{EA4C73F3-CA49-4451-B484-D503BB1A784A}" presName="Name285" presStyleLbl="parChTrans1D3" presStyleIdx="9" presStyleCnt="10"/>
      <dgm:spPr/>
    </dgm:pt>
    <dgm:pt modelId="{617849E8-3C24-4FE2-92D3-343C12530C9C}" type="pres">
      <dgm:prSet presAssocID="{BBBD47E8-F5AF-4F25-8315-2DE3E667D066}" presName="text3" presStyleLbl="node1" presStyleIdx="13" presStyleCnt="14" custScaleX="159106" custScaleY="62704" custRadScaleRad="305604" custRadScaleInc="-91096">
        <dgm:presLayoutVars>
          <dgm:bulletEnabled val="1"/>
        </dgm:presLayoutVars>
      </dgm:prSet>
      <dgm:spPr/>
    </dgm:pt>
    <dgm:pt modelId="{81EF5B27-FE30-42F2-91CD-8BA211C726E5}" type="pres">
      <dgm:prSet presAssocID="{7340EBD4-E478-42EE-9FCD-830445EED3DD}" presName="Name288" presStyleLbl="parChTrans1D2" presStyleIdx="2" presStyleCnt="3"/>
      <dgm:spPr/>
    </dgm:pt>
  </dgm:ptLst>
  <dgm:cxnLst>
    <dgm:cxn modelId="{88CFB103-CFC4-4F76-83C3-68EDD2C195FD}" type="presOf" srcId="{58A37AE3-E0DD-4990-B392-BC297A57260F}" destId="{ACEB1886-585A-4A78-BA9D-AD3A962C5E9A}" srcOrd="0" destOrd="0" presId="urn:microsoft.com/office/officeart/2008/layout/RadialCluster"/>
    <dgm:cxn modelId="{2C81D103-61AA-4E40-98D1-398CEA062CE3}" srcId="{23EDB12E-4CE8-452B-9C0F-F55D7985DBBB}" destId="{5E013D4F-6A4F-4104-89F5-3A5DA0A541AB}" srcOrd="1" destOrd="0" parTransId="{3EE46994-8425-4CF5-A3A4-CB74EB0DBD69}" sibTransId="{D23C8A6D-9DEA-4D86-97FF-2DB28E8D8C16}"/>
    <dgm:cxn modelId="{A7E29308-13B6-436A-A77E-B7681A0972D1}" type="presOf" srcId="{23EDB12E-4CE8-452B-9C0F-F55D7985DBBB}" destId="{5B84C1CF-76F5-4B26-B0F1-1FD14D4F1AAB}" srcOrd="0" destOrd="0" presId="urn:microsoft.com/office/officeart/2008/layout/RadialCluster"/>
    <dgm:cxn modelId="{B603280D-5149-4C01-A351-2E136B80DFF1}" type="presOf" srcId="{64D86395-DDA7-4C33-A5AD-782F1D93B68A}" destId="{FCFF0F57-B531-41C6-B0CF-3C973DBAD98E}" srcOrd="0" destOrd="0" presId="urn:microsoft.com/office/officeart/2008/layout/RadialCluster"/>
    <dgm:cxn modelId="{3AC67C24-6A7A-4248-92A0-7AEE76508C93}" type="presOf" srcId="{3237D542-B768-445B-BCFF-97B6E5D69B95}" destId="{5E6C2B07-031C-447E-BE1E-3D66A007172D}" srcOrd="0" destOrd="0" presId="urn:microsoft.com/office/officeart/2008/layout/RadialCluster"/>
    <dgm:cxn modelId="{B1B8912A-B599-45DE-A046-2B2A90B0D507}" type="presOf" srcId="{ECC3DA96-B6E0-4A61-9460-CC7BB6DFF1A0}" destId="{B0733977-7E08-4F2A-B9C9-C1B098CD0D54}" srcOrd="0" destOrd="0" presId="urn:microsoft.com/office/officeart/2008/layout/RadialCluster"/>
    <dgm:cxn modelId="{B2F1CB2C-C60A-41F0-B66A-2056F8DD4ADF}" srcId="{95158258-4994-4C9D-B456-BFED2209461D}" destId="{16E4ABCA-BE27-46A3-9BA9-0EC27B2750CF}" srcOrd="0" destOrd="0" parTransId="{3237D542-B768-445B-BCFF-97B6E5D69B95}" sibTransId="{0F6C8D6A-C3C9-4E43-B8E0-9B1CCA0ACF97}"/>
    <dgm:cxn modelId="{A513AA2E-D5B2-47BC-B5EC-FD5BFF946D69}" type="presOf" srcId="{6CE09482-878A-4FF9-BF54-456489FD5C73}" destId="{CA3DF52E-AF2E-405E-8680-144B4F3DBF4A}" srcOrd="0" destOrd="0" presId="urn:microsoft.com/office/officeart/2008/layout/RadialCluster"/>
    <dgm:cxn modelId="{FA7C3C30-2002-4515-BAD9-208016551459}" srcId="{08FC5041-C106-4142-82EE-02EC748D2294}" destId="{F97ADD64-7B46-45AB-B149-E145369C2E67}" srcOrd="0" destOrd="0" parTransId="{85ADB25D-CE69-4BCC-996D-7978CD65DABA}" sibTransId="{5EFD708A-F7FC-44DA-957C-37AA46DCB5FE}"/>
    <dgm:cxn modelId="{EE6A3936-2BB8-42F6-B904-A477A84F53B1}" srcId="{95158258-4994-4C9D-B456-BFED2209461D}" destId="{23EDB12E-4CE8-452B-9C0F-F55D7985DBBB}" srcOrd="2" destOrd="0" parTransId="{7340EBD4-E478-42EE-9FCD-830445EED3DD}" sibTransId="{F0C89C9F-B616-4A7B-A965-BA68C076CF8A}"/>
    <dgm:cxn modelId="{F820333C-362E-4160-A2E6-B6290FD432E2}" type="presOf" srcId="{EA4C73F3-CA49-4451-B484-D503BB1A784A}" destId="{AA4FDAC5-C817-4176-8C4F-EFF32492518F}" srcOrd="0" destOrd="0" presId="urn:microsoft.com/office/officeart/2008/layout/RadialCluster"/>
    <dgm:cxn modelId="{E1C6C73E-C0E4-41E6-BEC1-3AA669A55100}" type="presOf" srcId="{0F66E3A6-134C-4981-81BA-FE71FC4CA3DC}" destId="{AADF3875-18B6-49EC-8156-3E25943D3B99}" srcOrd="0" destOrd="0" presId="urn:microsoft.com/office/officeart/2008/layout/RadialCluster"/>
    <dgm:cxn modelId="{29A87B5C-94B7-480D-83DA-8A62DFE93C88}" type="presOf" srcId="{3EE46994-8425-4CF5-A3A4-CB74EB0DBD69}" destId="{225865EB-DDFF-4C8B-849E-E83A8D53E7E0}" srcOrd="0" destOrd="0" presId="urn:microsoft.com/office/officeart/2008/layout/RadialCluster"/>
    <dgm:cxn modelId="{62DB465E-384F-4BBD-A84D-C2D462F9A83E}" type="presOf" srcId="{A1E5EF01-B7D2-4703-A4AF-7A699C3FD000}" destId="{52FE30CD-8A55-4164-95B7-F0CF0820168B}" srcOrd="0" destOrd="0" presId="urn:microsoft.com/office/officeart/2008/layout/RadialCluster"/>
    <dgm:cxn modelId="{3A74A95E-9DB9-42D0-989C-3D981A2CC331}" type="presOf" srcId="{4691CDDA-A7C9-4237-8181-BF12193C25A9}" destId="{C7E4205C-275E-4F52-9D30-687FE656B2A8}" srcOrd="0" destOrd="0" presId="urn:microsoft.com/office/officeart/2008/layout/RadialCluster"/>
    <dgm:cxn modelId="{27513F62-C5B9-4EC7-8936-D2A5AA37B358}" type="presOf" srcId="{F97ADD64-7B46-45AB-B149-E145369C2E67}" destId="{8E825BC7-E642-462B-821D-E8299241D123}" srcOrd="0" destOrd="0" presId="urn:microsoft.com/office/officeart/2008/layout/RadialCluster"/>
    <dgm:cxn modelId="{E67E4E48-6825-4B57-9870-5FE4A80E5BCF}" srcId="{16E4ABCA-BE27-46A3-9BA9-0EC27B2750CF}" destId="{3B34E4EF-30DE-4684-964C-8C9EE68EDEBB}" srcOrd="2" destOrd="0" parTransId="{EAE2B9FF-67CD-4DCF-86D7-71121085D1CD}" sibTransId="{6FAC65AD-A4B7-485C-9785-5DF2F3598636}"/>
    <dgm:cxn modelId="{38D59548-7AB2-4881-98AE-BAAE87DAE0F4}" type="presOf" srcId="{F9F42322-8F83-4174-AC95-E5044677507A}" destId="{F2A0DD5B-9465-468C-AED8-044935B78E4C}" srcOrd="0" destOrd="0" presId="urn:microsoft.com/office/officeart/2008/layout/RadialCluster"/>
    <dgm:cxn modelId="{D26FE14D-49B3-4920-BDDC-6DF8086F233F}" srcId="{95158258-4994-4C9D-B456-BFED2209461D}" destId="{08FC5041-C106-4142-82EE-02EC748D2294}" srcOrd="1" destOrd="0" parTransId="{ECC3DA96-B6E0-4A61-9460-CC7BB6DFF1A0}" sibTransId="{EBB62CD1-707E-4DBF-BA6A-E0532F7342A2}"/>
    <dgm:cxn modelId="{77070B76-79EE-4506-8FEF-E95ECDD392AC}" srcId="{16E4ABCA-BE27-46A3-9BA9-0EC27B2750CF}" destId="{3C58B713-69E4-47DD-8D6B-915B9F2E8327}" srcOrd="0" destOrd="0" parTransId="{CADB0995-2FD9-4897-9789-B8CE1EBF3792}" sibTransId="{4A4F6CD5-0C4D-4DE2-B3F6-30E051C4E8DF}"/>
    <dgm:cxn modelId="{21D63557-BF6C-4F75-BB8C-1B92339F17D2}" srcId="{08FC5041-C106-4142-82EE-02EC748D2294}" destId="{0F66E3A6-134C-4981-81BA-FE71FC4CA3DC}" srcOrd="1" destOrd="0" parTransId="{72821A39-43FC-41DE-818A-D44E0C711E1D}" sibTransId="{590C1A08-5B44-45BA-83C1-BAADF8AACE76}"/>
    <dgm:cxn modelId="{A3C1C058-0EFB-447D-8224-F4E5BCB74E9B}" type="presOf" srcId="{CADB0995-2FD9-4897-9789-B8CE1EBF3792}" destId="{1946F2C4-550C-4422-AE68-E0089CA369E7}" srcOrd="0" destOrd="0" presId="urn:microsoft.com/office/officeart/2008/layout/RadialCluster"/>
    <dgm:cxn modelId="{9CB27F81-65B4-4620-B52F-31ED2DE71868}" srcId="{16E4ABCA-BE27-46A3-9BA9-0EC27B2750CF}" destId="{6CE09482-878A-4FF9-BF54-456489FD5C73}" srcOrd="1" destOrd="0" parTransId="{BF1D7B5D-6530-4986-88E0-14E40A34EC4A}" sibTransId="{38C2AB5C-3F80-417B-9379-E45C40ED53CF}"/>
    <dgm:cxn modelId="{3D7B9C82-3351-4AC7-A00F-4A3638320ED6}" srcId="{08FC5041-C106-4142-82EE-02EC748D2294}" destId="{2667690F-57B4-4637-BED8-3E51ED0FA3FE}" srcOrd="2" destOrd="0" parTransId="{B048156A-4B3F-4F9D-A384-1586F9ED42A3}" sibTransId="{52C88BF3-A47E-4CC9-8BF1-A1DB74F50D8F}"/>
    <dgm:cxn modelId="{B3497E9C-7AB9-48CB-BA1B-F6946E9BF6C6}" type="presOf" srcId="{72821A39-43FC-41DE-818A-D44E0C711E1D}" destId="{F00DEB5D-9667-4469-9358-4BCDA311307A}" srcOrd="0" destOrd="0" presId="urn:microsoft.com/office/officeart/2008/layout/RadialCluster"/>
    <dgm:cxn modelId="{633B9C9D-D597-4FC8-B00C-2CF63D5EACB6}" type="presOf" srcId="{08FC5041-C106-4142-82EE-02EC748D2294}" destId="{F6FA6D0E-5075-402F-A9B7-3CB3CB11A253}" srcOrd="0" destOrd="0" presId="urn:microsoft.com/office/officeart/2008/layout/RadialCluster"/>
    <dgm:cxn modelId="{C8C8169F-B0BA-4DF0-BB9C-2B0A15A0308A}" srcId="{23EDB12E-4CE8-452B-9C0F-F55D7985DBBB}" destId="{BBBD47E8-F5AF-4F25-8315-2DE3E667D066}" srcOrd="3" destOrd="0" parTransId="{EA4C73F3-CA49-4451-B484-D503BB1A784A}" sibTransId="{CF1DDD17-3A58-4C66-835A-2E9BF66DB430}"/>
    <dgm:cxn modelId="{767E43A9-8E61-421A-8D13-D1963F01D2AA}" type="presOf" srcId="{5E013D4F-6A4F-4104-89F5-3A5DA0A541AB}" destId="{EA5B621A-373F-43DC-A478-DCF2864B0567}" srcOrd="0" destOrd="0" presId="urn:microsoft.com/office/officeart/2008/layout/RadialCluster"/>
    <dgm:cxn modelId="{8102FEC1-6BC5-47AE-B0CB-590030F7D8F8}" srcId="{64D86395-DDA7-4C33-A5AD-782F1D93B68A}" destId="{95158258-4994-4C9D-B456-BFED2209461D}" srcOrd="0" destOrd="0" parTransId="{625F9E61-B133-455F-891F-8EE57ED65359}" sibTransId="{4D2DF3EF-825E-4E28-87C8-3C82AEE4FB93}"/>
    <dgm:cxn modelId="{8223D2CA-2BC6-4331-B9A6-16F4743CD1AE}" type="presOf" srcId="{BBBD47E8-F5AF-4F25-8315-2DE3E667D066}" destId="{617849E8-3C24-4FE2-92D3-343C12530C9C}" srcOrd="0" destOrd="0" presId="urn:microsoft.com/office/officeart/2008/layout/RadialCluster"/>
    <dgm:cxn modelId="{BA2ABECE-4596-4038-9BE9-6E502D498119}" type="presOf" srcId="{2667690F-57B4-4637-BED8-3E51ED0FA3FE}" destId="{1A953A87-0CDB-4DB3-9E9F-70EC8B971466}" srcOrd="0" destOrd="0" presId="urn:microsoft.com/office/officeart/2008/layout/RadialCluster"/>
    <dgm:cxn modelId="{D62FBDD5-83B8-453E-AC4E-1F378CFE4BB2}" srcId="{23EDB12E-4CE8-452B-9C0F-F55D7985DBBB}" destId="{4691CDDA-A7C9-4237-8181-BF12193C25A9}" srcOrd="0" destOrd="0" parTransId="{A1E5EF01-B7D2-4703-A4AF-7A699C3FD000}" sibTransId="{C098F9D3-A7EB-4028-950A-BA740779A9DF}"/>
    <dgm:cxn modelId="{AA6B81D8-2152-4684-B99D-D314645A6C70}" srcId="{23EDB12E-4CE8-452B-9C0F-F55D7985DBBB}" destId="{F9F42322-8F83-4174-AC95-E5044677507A}" srcOrd="2" destOrd="0" parTransId="{58A37AE3-E0DD-4990-B392-BC297A57260F}" sibTransId="{D5C24777-FFB8-4E22-8FE8-7B24AE9A2490}"/>
    <dgm:cxn modelId="{268CD2DC-7E79-4607-9B56-0732945F2B2A}" type="presOf" srcId="{16E4ABCA-BE27-46A3-9BA9-0EC27B2750CF}" destId="{C41F5832-95DE-4F43-A28B-70D7FAA544CA}" srcOrd="0" destOrd="0" presId="urn:microsoft.com/office/officeart/2008/layout/RadialCluster"/>
    <dgm:cxn modelId="{E46AF3E7-9409-4AFC-983D-81ED965F1BE6}" type="presOf" srcId="{BF1D7B5D-6530-4986-88E0-14E40A34EC4A}" destId="{29FC91BC-CBFD-4419-AC57-5D5C94541784}" srcOrd="0" destOrd="0" presId="urn:microsoft.com/office/officeart/2008/layout/RadialCluster"/>
    <dgm:cxn modelId="{F2AB99EA-0396-4CDC-8A4A-17870B5169E6}" type="presOf" srcId="{3C58B713-69E4-47DD-8D6B-915B9F2E8327}" destId="{9B5A182E-AEB6-49B9-A416-C4AC9F9E597D}" srcOrd="0" destOrd="0" presId="urn:microsoft.com/office/officeart/2008/layout/RadialCluster"/>
    <dgm:cxn modelId="{0FAF69EE-7AAF-4CC1-B08B-C0BDA0250DA5}" type="presOf" srcId="{EAE2B9FF-67CD-4DCF-86D7-71121085D1CD}" destId="{290994B1-867D-486F-B536-3BF86C311F6B}" srcOrd="0" destOrd="0" presId="urn:microsoft.com/office/officeart/2008/layout/RadialCluster"/>
    <dgm:cxn modelId="{C1B650EF-C398-482A-A4B6-A6A05DAA13F8}" type="presOf" srcId="{95158258-4994-4C9D-B456-BFED2209461D}" destId="{DDFCD627-F5FF-4169-BFF4-328497ED7A30}" srcOrd="0" destOrd="0" presId="urn:microsoft.com/office/officeart/2008/layout/RadialCluster"/>
    <dgm:cxn modelId="{A9A0F4EF-D8ED-4F34-AA0D-400CB987EDA1}" type="presOf" srcId="{B048156A-4B3F-4F9D-A384-1586F9ED42A3}" destId="{10719CAE-B3C1-48A2-B4C4-0F8585ED725A}" srcOrd="0" destOrd="0" presId="urn:microsoft.com/office/officeart/2008/layout/RadialCluster"/>
    <dgm:cxn modelId="{EC794CF7-8CA3-457A-AF02-4A1DBF6F0910}" type="presOf" srcId="{7340EBD4-E478-42EE-9FCD-830445EED3DD}" destId="{81EF5B27-FE30-42F2-91CD-8BA211C726E5}" srcOrd="0" destOrd="0" presId="urn:microsoft.com/office/officeart/2008/layout/RadialCluster"/>
    <dgm:cxn modelId="{2DFF33F8-1FE3-4967-9CB4-933FC81D0CA9}" type="presOf" srcId="{85ADB25D-CE69-4BCC-996D-7978CD65DABA}" destId="{C56D0914-5F4B-4AE7-9119-48EBF4697194}" srcOrd="0" destOrd="0" presId="urn:microsoft.com/office/officeart/2008/layout/RadialCluster"/>
    <dgm:cxn modelId="{85C647FA-C903-4C7A-9048-061E471FCAAC}" type="presOf" srcId="{3B34E4EF-30DE-4684-964C-8C9EE68EDEBB}" destId="{A5CF3D16-CB68-49CB-A65D-832C8DB2CA44}" srcOrd="0" destOrd="0" presId="urn:microsoft.com/office/officeart/2008/layout/RadialCluster"/>
    <dgm:cxn modelId="{DAB95C30-B9C0-4EE4-B119-B7CE18FBD9B1}" type="presParOf" srcId="{FCFF0F57-B531-41C6-B0CF-3C973DBAD98E}" destId="{DDFCD627-F5FF-4169-BFF4-328497ED7A30}" srcOrd="0" destOrd="0" presId="urn:microsoft.com/office/officeart/2008/layout/RadialCluster"/>
    <dgm:cxn modelId="{83AE5679-C202-4E6A-B47C-DF088E63D0F7}" type="presParOf" srcId="{FCFF0F57-B531-41C6-B0CF-3C973DBAD98E}" destId="{F03E35A6-9582-4ED2-8511-F8D871BC1E70}" srcOrd="1" destOrd="0" presId="urn:microsoft.com/office/officeart/2008/layout/RadialCluster"/>
    <dgm:cxn modelId="{EDEA8B8D-DD35-4B9F-A44E-5C59A1E7D308}" type="presParOf" srcId="{F03E35A6-9582-4ED2-8511-F8D871BC1E70}" destId="{C41F5832-95DE-4F43-A28B-70D7FAA544CA}" srcOrd="0" destOrd="0" presId="urn:microsoft.com/office/officeart/2008/layout/RadialCluster"/>
    <dgm:cxn modelId="{E01BB9A3-2F1D-4DA9-AC57-4769CA4E668D}" type="presParOf" srcId="{F03E35A6-9582-4ED2-8511-F8D871BC1E70}" destId="{1946F2C4-550C-4422-AE68-E0089CA369E7}" srcOrd="1" destOrd="0" presId="urn:microsoft.com/office/officeart/2008/layout/RadialCluster"/>
    <dgm:cxn modelId="{35C44911-D201-4ADE-8795-6ABB84B78CBB}" type="presParOf" srcId="{F03E35A6-9582-4ED2-8511-F8D871BC1E70}" destId="{9B5A182E-AEB6-49B9-A416-C4AC9F9E597D}" srcOrd="2" destOrd="0" presId="urn:microsoft.com/office/officeart/2008/layout/RadialCluster"/>
    <dgm:cxn modelId="{1EF1D8CB-F2CD-468B-8BCA-EA317C1310BA}" type="presParOf" srcId="{F03E35A6-9582-4ED2-8511-F8D871BC1E70}" destId="{29FC91BC-CBFD-4419-AC57-5D5C94541784}" srcOrd="3" destOrd="0" presId="urn:microsoft.com/office/officeart/2008/layout/RadialCluster"/>
    <dgm:cxn modelId="{46D2E0FE-D700-468E-9FF4-DF04EDA54A4A}" type="presParOf" srcId="{F03E35A6-9582-4ED2-8511-F8D871BC1E70}" destId="{CA3DF52E-AF2E-405E-8680-144B4F3DBF4A}" srcOrd="4" destOrd="0" presId="urn:microsoft.com/office/officeart/2008/layout/RadialCluster"/>
    <dgm:cxn modelId="{6ABF9FEF-5C1E-4038-82D3-DBC6EBDB8DC3}" type="presParOf" srcId="{F03E35A6-9582-4ED2-8511-F8D871BC1E70}" destId="{290994B1-867D-486F-B536-3BF86C311F6B}" srcOrd="5" destOrd="0" presId="urn:microsoft.com/office/officeart/2008/layout/RadialCluster"/>
    <dgm:cxn modelId="{C72A37A0-2E95-44B1-847D-E129D8BD3C16}" type="presParOf" srcId="{F03E35A6-9582-4ED2-8511-F8D871BC1E70}" destId="{A5CF3D16-CB68-49CB-A65D-832C8DB2CA44}" srcOrd="6" destOrd="0" presId="urn:microsoft.com/office/officeart/2008/layout/RadialCluster"/>
    <dgm:cxn modelId="{35ECB453-16FC-4B2A-8892-69DFDF871196}" type="presParOf" srcId="{FCFF0F57-B531-41C6-B0CF-3C973DBAD98E}" destId="{5E6C2B07-031C-447E-BE1E-3D66A007172D}" srcOrd="2" destOrd="0" presId="urn:microsoft.com/office/officeart/2008/layout/RadialCluster"/>
    <dgm:cxn modelId="{F5C3D0DB-808D-4E7C-BDBE-ED6E138A57A0}" type="presParOf" srcId="{FCFF0F57-B531-41C6-B0CF-3C973DBAD98E}" destId="{431467D8-E5CC-4E10-8F14-EB050E5A0409}" srcOrd="3" destOrd="0" presId="urn:microsoft.com/office/officeart/2008/layout/RadialCluster"/>
    <dgm:cxn modelId="{92AC4D73-4831-4319-926A-ED53659ED472}" type="presParOf" srcId="{431467D8-E5CC-4E10-8F14-EB050E5A0409}" destId="{F6FA6D0E-5075-402F-A9B7-3CB3CB11A253}" srcOrd="0" destOrd="0" presId="urn:microsoft.com/office/officeart/2008/layout/RadialCluster"/>
    <dgm:cxn modelId="{05EC65EE-EFFF-4A12-BD94-DD1753ED3923}" type="presParOf" srcId="{431467D8-E5CC-4E10-8F14-EB050E5A0409}" destId="{C56D0914-5F4B-4AE7-9119-48EBF4697194}" srcOrd="1" destOrd="0" presId="urn:microsoft.com/office/officeart/2008/layout/RadialCluster"/>
    <dgm:cxn modelId="{5D22D92C-C548-4BFC-9AF4-B57A8C70B4A8}" type="presParOf" srcId="{431467D8-E5CC-4E10-8F14-EB050E5A0409}" destId="{8E825BC7-E642-462B-821D-E8299241D123}" srcOrd="2" destOrd="0" presId="urn:microsoft.com/office/officeart/2008/layout/RadialCluster"/>
    <dgm:cxn modelId="{E79B5794-D923-4299-BD37-51123F3387DB}" type="presParOf" srcId="{431467D8-E5CC-4E10-8F14-EB050E5A0409}" destId="{F00DEB5D-9667-4469-9358-4BCDA311307A}" srcOrd="3" destOrd="0" presId="urn:microsoft.com/office/officeart/2008/layout/RadialCluster"/>
    <dgm:cxn modelId="{E2C19B94-FE10-4B69-9657-4272D87DA009}" type="presParOf" srcId="{431467D8-E5CC-4E10-8F14-EB050E5A0409}" destId="{AADF3875-18B6-49EC-8156-3E25943D3B99}" srcOrd="4" destOrd="0" presId="urn:microsoft.com/office/officeart/2008/layout/RadialCluster"/>
    <dgm:cxn modelId="{A3C153B8-658D-4533-856A-7E8276468024}" type="presParOf" srcId="{431467D8-E5CC-4E10-8F14-EB050E5A0409}" destId="{10719CAE-B3C1-48A2-B4C4-0F8585ED725A}" srcOrd="5" destOrd="0" presId="urn:microsoft.com/office/officeart/2008/layout/RadialCluster"/>
    <dgm:cxn modelId="{804A9965-735F-406E-A064-453C8D30AF71}" type="presParOf" srcId="{431467D8-E5CC-4E10-8F14-EB050E5A0409}" destId="{1A953A87-0CDB-4DB3-9E9F-70EC8B971466}" srcOrd="6" destOrd="0" presId="urn:microsoft.com/office/officeart/2008/layout/RadialCluster"/>
    <dgm:cxn modelId="{BC397F72-D94B-472A-8FC2-646A8EF9DA83}" type="presParOf" srcId="{FCFF0F57-B531-41C6-B0CF-3C973DBAD98E}" destId="{B0733977-7E08-4F2A-B9C9-C1B098CD0D54}" srcOrd="4" destOrd="0" presId="urn:microsoft.com/office/officeart/2008/layout/RadialCluster"/>
    <dgm:cxn modelId="{96A35086-28CD-420F-A3FA-54EBF3B61E3D}" type="presParOf" srcId="{FCFF0F57-B531-41C6-B0CF-3C973DBAD98E}" destId="{E26554EC-2CE0-4C83-B665-E1EE295FBD18}" srcOrd="5" destOrd="0" presId="urn:microsoft.com/office/officeart/2008/layout/RadialCluster"/>
    <dgm:cxn modelId="{EFED50B0-1BB5-4582-8E45-025800910D20}" type="presParOf" srcId="{E26554EC-2CE0-4C83-B665-E1EE295FBD18}" destId="{5B84C1CF-76F5-4B26-B0F1-1FD14D4F1AAB}" srcOrd="0" destOrd="0" presId="urn:microsoft.com/office/officeart/2008/layout/RadialCluster"/>
    <dgm:cxn modelId="{B0DF9502-20D9-4E10-A655-5E28866B8E4A}" type="presParOf" srcId="{E26554EC-2CE0-4C83-B665-E1EE295FBD18}" destId="{52FE30CD-8A55-4164-95B7-F0CF0820168B}" srcOrd="1" destOrd="0" presId="urn:microsoft.com/office/officeart/2008/layout/RadialCluster"/>
    <dgm:cxn modelId="{40C87A14-E311-47A3-92AE-AED36CFF0F16}" type="presParOf" srcId="{E26554EC-2CE0-4C83-B665-E1EE295FBD18}" destId="{C7E4205C-275E-4F52-9D30-687FE656B2A8}" srcOrd="2" destOrd="0" presId="urn:microsoft.com/office/officeart/2008/layout/RadialCluster"/>
    <dgm:cxn modelId="{4DA34124-BFA6-4723-9CBA-51E3769023D4}" type="presParOf" srcId="{E26554EC-2CE0-4C83-B665-E1EE295FBD18}" destId="{225865EB-DDFF-4C8B-849E-E83A8D53E7E0}" srcOrd="3" destOrd="0" presId="urn:microsoft.com/office/officeart/2008/layout/RadialCluster"/>
    <dgm:cxn modelId="{1BEC688B-23D3-4DFF-A0EC-766A34695995}" type="presParOf" srcId="{E26554EC-2CE0-4C83-B665-E1EE295FBD18}" destId="{EA5B621A-373F-43DC-A478-DCF2864B0567}" srcOrd="4" destOrd="0" presId="urn:microsoft.com/office/officeart/2008/layout/RadialCluster"/>
    <dgm:cxn modelId="{E10165DD-BA95-4A01-82FA-FCF52E6F2F0C}" type="presParOf" srcId="{E26554EC-2CE0-4C83-B665-E1EE295FBD18}" destId="{ACEB1886-585A-4A78-BA9D-AD3A962C5E9A}" srcOrd="5" destOrd="0" presId="urn:microsoft.com/office/officeart/2008/layout/RadialCluster"/>
    <dgm:cxn modelId="{C1AF7DB9-E68C-41A8-9FE8-A3D46CF2326A}" type="presParOf" srcId="{E26554EC-2CE0-4C83-B665-E1EE295FBD18}" destId="{F2A0DD5B-9465-468C-AED8-044935B78E4C}" srcOrd="6" destOrd="0" presId="urn:microsoft.com/office/officeart/2008/layout/RadialCluster"/>
    <dgm:cxn modelId="{210936D9-BC55-4851-A444-45D748C99BE6}" type="presParOf" srcId="{E26554EC-2CE0-4C83-B665-E1EE295FBD18}" destId="{AA4FDAC5-C817-4176-8C4F-EFF32492518F}" srcOrd="7" destOrd="0" presId="urn:microsoft.com/office/officeart/2008/layout/RadialCluster"/>
    <dgm:cxn modelId="{CAF6AFA9-10A8-4F04-B3C3-ADF270723873}" type="presParOf" srcId="{E26554EC-2CE0-4C83-B665-E1EE295FBD18}" destId="{617849E8-3C24-4FE2-92D3-343C12530C9C}" srcOrd="8" destOrd="0" presId="urn:microsoft.com/office/officeart/2008/layout/RadialCluster"/>
    <dgm:cxn modelId="{485395B6-E16F-4A29-88EA-E48602EFD247}" type="presParOf" srcId="{FCFF0F57-B531-41C6-B0CF-3C973DBAD98E}" destId="{81EF5B27-FE30-42F2-91CD-8BA211C726E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56DC48-8F78-4473-A0AD-CD9F5489B60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8E07EEC7-2E4C-424C-A222-16306ADCE8D8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400" b="1" dirty="0"/>
            <a:t>KiVa IMPRES </a:t>
          </a:r>
          <a:r>
            <a:rPr lang="kk-KZ" sz="1400" b="1" dirty="0"/>
            <a:t>– тың мектептерге бағдарламаны енгізуіне қолдау көрсету </a:t>
          </a:r>
          <a:r>
            <a:rPr lang="en-US" sz="1400" b="1" dirty="0"/>
            <a:t>2022-2023</a:t>
          </a:r>
        </a:p>
      </dgm:t>
    </dgm:pt>
    <dgm:pt modelId="{71995215-1203-42B0-A30A-C2A47E434BE3}" type="parTrans" cxnId="{ECCF4977-0C37-4C2D-B392-8CB934B1AD71}">
      <dgm:prSet/>
      <dgm:spPr/>
      <dgm:t>
        <a:bodyPr/>
        <a:lstStyle/>
        <a:p>
          <a:endParaRPr lang="en-US"/>
        </a:p>
      </dgm:t>
    </dgm:pt>
    <dgm:pt modelId="{CD944473-9FE2-42C3-817A-76D3FE2E3D19}" type="sibTrans" cxnId="{ECCF4977-0C37-4C2D-B392-8CB934B1AD71}">
      <dgm:prSet/>
      <dgm:spPr/>
      <dgm:t>
        <a:bodyPr/>
        <a:lstStyle/>
        <a:p>
          <a:endParaRPr lang="en-US"/>
        </a:p>
      </dgm:t>
    </dgm:pt>
    <dgm:pt modelId="{CFA25CFF-86BD-45A8-9051-24299E8214F3}">
      <dgm:prSet phldrT="[Text]" custT="1"/>
      <dgm:spPr>
        <a:solidFill>
          <a:srgbClr val="00B0F0"/>
        </a:solidFill>
      </dgm:spPr>
      <dgm:t>
        <a:bodyPr/>
        <a:lstStyle/>
        <a:p>
          <a:r>
            <a:rPr lang="ru-RU" sz="1400" b="1" dirty="0" err="1"/>
            <a:t>Көктем</a:t>
          </a:r>
          <a:r>
            <a:rPr lang="ru-RU" sz="1400" b="1" dirty="0"/>
            <a:t> </a:t>
          </a:r>
          <a:r>
            <a:rPr lang="en-US" sz="1400" b="1" dirty="0"/>
            <a:t>2023</a:t>
          </a:r>
        </a:p>
      </dgm:t>
    </dgm:pt>
    <dgm:pt modelId="{2D6C0ACE-26E6-42B4-B849-4977176F9FA8}" type="parTrans" cxnId="{C7232705-D8C4-4F70-A5F0-9ED4245F66ED}">
      <dgm:prSet/>
      <dgm:spPr/>
      <dgm:t>
        <a:bodyPr/>
        <a:lstStyle/>
        <a:p>
          <a:endParaRPr lang="en-US"/>
        </a:p>
      </dgm:t>
    </dgm:pt>
    <dgm:pt modelId="{65966B4B-23F6-4937-B7E8-AB3034DD8AF4}" type="sibTrans" cxnId="{C7232705-D8C4-4F70-A5F0-9ED4245F66ED}">
      <dgm:prSet/>
      <dgm:spPr/>
      <dgm:t>
        <a:bodyPr/>
        <a:lstStyle/>
        <a:p>
          <a:endParaRPr lang="en-US"/>
        </a:p>
      </dgm:t>
    </dgm:pt>
    <dgm:pt modelId="{A680E951-8A18-4327-83FC-F0C129F95CE9}">
      <dgm:prSet phldrT="[Text]" custT="1"/>
      <dgm:spPr>
        <a:solidFill>
          <a:srgbClr val="00B0F0"/>
        </a:solidFill>
      </dgm:spPr>
      <dgm:t>
        <a:bodyPr/>
        <a:lstStyle/>
        <a:p>
          <a:r>
            <a:rPr lang="kk-KZ" sz="1400" b="1" dirty="0"/>
            <a:t>Көктем 2024 – 1 жыл бақылау</a:t>
          </a:r>
          <a:endParaRPr lang="en-US" sz="1400" b="1" dirty="0"/>
        </a:p>
      </dgm:t>
    </dgm:pt>
    <dgm:pt modelId="{71446399-71FC-46CB-96DE-2DAAD7BF2C77}" type="parTrans" cxnId="{5D9E9A0C-4105-44BB-98C8-37C0DF3D50A0}">
      <dgm:prSet/>
      <dgm:spPr/>
      <dgm:t>
        <a:bodyPr/>
        <a:lstStyle/>
        <a:p>
          <a:endParaRPr lang="en-US"/>
        </a:p>
      </dgm:t>
    </dgm:pt>
    <dgm:pt modelId="{B11EC5C7-BB28-4930-B9B7-12E1EEEEFD41}" type="sibTrans" cxnId="{5D9E9A0C-4105-44BB-98C8-37C0DF3D50A0}">
      <dgm:prSet/>
      <dgm:spPr/>
      <dgm:t>
        <a:bodyPr/>
        <a:lstStyle/>
        <a:p>
          <a:endParaRPr lang="en-US"/>
        </a:p>
      </dgm:t>
    </dgm:pt>
    <dgm:pt modelId="{F6B27955-3809-4EBE-BEAD-0BD8C9ABB041}">
      <dgm:prSet phldrT="[Text]" custT="1"/>
      <dgm:spPr>
        <a:solidFill>
          <a:srgbClr val="00B0F0"/>
        </a:solidFill>
      </dgm:spPr>
      <dgm:t>
        <a:bodyPr/>
        <a:lstStyle/>
        <a:p>
          <a:r>
            <a:rPr lang="ru-RU" sz="1400" b="1" dirty="0" err="1"/>
            <a:t>Енгізуге</a:t>
          </a:r>
          <a:r>
            <a:rPr lang="ru-RU" sz="1400" b="1" dirty="0"/>
            <a:t> </a:t>
          </a:r>
          <a:r>
            <a:rPr lang="ru-RU" sz="1400" b="1" dirty="0" err="1"/>
            <a:t>дейінгі</a:t>
          </a:r>
          <a:r>
            <a:rPr lang="ru-RU" sz="1400" b="1" dirty="0"/>
            <a:t> </a:t>
          </a:r>
          <a:r>
            <a:rPr lang="ru-RU" sz="1400" b="1" dirty="0" err="1"/>
            <a:t>көктем</a:t>
          </a:r>
          <a:r>
            <a:rPr lang="ru-RU" sz="1400" b="1" dirty="0"/>
            <a:t> </a:t>
          </a:r>
          <a:r>
            <a:rPr lang="en-US" sz="1400" b="1" dirty="0"/>
            <a:t>2022</a:t>
          </a:r>
        </a:p>
      </dgm:t>
    </dgm:pt>
    <dgm:pt modelId="{7FC630CA-C800-4D8F-B0C1-D5FBE6163263}" type="sibTrans" cxnId="{951B554D-91C3-4294-B16B-B1033108A1CB}">
      <dgm:prSet/>
      <dgm:spPr/>
      <dgm:t>
        <a:bodyPr/>
        <a:lstStyle/>
        <a:p>
          <a:endParaRPr lang="en-US"/>
        </a:p>
      </dgm:t>
    </dgm:pt>
    <dgm:pt modelId="{4DF5D4EB-F39B-4FC7-BBBD-748F9A2C689F}" type="parTrans" cxnId="{951B554D-91C3-4294-B16B-B1033108A1CB}">
      <dgm:prSet/>
      <dgm:spPr/>
      <dgm:t>
        <a:bodyPr/>
        <a:lstStyle/>
        <a:p>
          <a:endParaRPr lang="en-US"/>
        </a:p>
      </dgm:t>
    </dgm:pt>
    <dgm:pt modelId="{F98F1AEE-392E-4360-A3A3-55F49830B2E0}" type="pres">
      <dgm:prSet presAssocID="{4956DC48-8F78-4473-A0AD-CD9F5489B60E}" presName="CompostProcess" presStyleCnt="0">
        <dgm:presLayoutVars>
          <dgm:dir/>
          <dgm:resizeHandles val="exact"/>
        </dgm:presLayoutVars>
      </dgm:prSet>
      <dgm:spPr/>
    </dgm:pt>
    <dgm:pt modelId="{54676A99-6D4F-4365-9787-FC0F3B3EA1E1}" type="pres">
      <dgm:prSet presAssocID="{4956DC48-8F78-4473-A0AD-CD9F5489B60E}" presName="arrow" presStyleLbl="bgShp" presStyleIdx="0" presStyleCnt="1"/>
      <dgm:spPr/>
    </dgm:pt>
    <dgm:pt modelId="{0FCCF489-3959-4ADC-8040-8DDB2DF8839F}" type="pres">
      <dgm:prSet presAssocID="{4956DC48-8F78-4473-A0AD-CD9F5489B60E}" presName="linearProcess" presStyleCnt="0"/>
      <dgm:spPr/>
    </dgm:pt>
    <dgm:pt modelId="{852EE523-C44D-45C8-8327-AE27544A8952}" type="pres">
      <dgm:prSet presAssocID="{F6B27955-3809-4EBE-BEAD-0BD8C9ABB041}" presName="textNode" presStyleLbl="node1" presStyleIdx="0" presStyleCnt="4" custScaleX="123448" custLinFactNeighborX="38008" custLinFactNeighborY="593">
        <dgm:presLayoutVars>
          <dgm:bulletEnabled val="1"/>
        </dgm:presLayoutVars>
      </dgm:prSet>
      <dgm:spPr/>
    </dgm:pt>
    <dgm:pt modelId="{0B1D5C30-3613-4EDC-92F1-BDC1A0C16969}" type="pres">
      <dgm:prSet presAssocID="{7FC630CA-C800-4D8F-B0C1-D5FBE6163263}" presName="sibTrans" presStyleCnt="0"/>
      <dgm:spPr/>
    </dgm:pt>
    <dgm:pt modelId="{5C42BC6F-EBCA-420B-9927-9A9C6253DDC4}" type="pres">
      <dgm:prSet presAssocID="{8E07EEC7-2E4C-424C-A222-16306ADCE8D8}" presName="textNode" presStyleLbl="node1" presStyleIdx="1" presStyleCnt="4" custScaleX="148871" custScaleY="111939" custLinFactNeighborX="20732" custLinFactNeighborY="-593">
        <dgm:presLayoutVars>
          <dgm:bulletEnabled val="1"/>
        </dgm:presLayoutVars>
      </dgm:prSet>
      <dgm:spPr/>
    </dgm:pt>
    <dgm:pt modelId="{63E8AD43-1BFC-483E-B8FF-9CCF90366196}" type="pres">
      <dgm:prSet presAssocID="{CD944473-9FE2-42C3-817A-76D3FE2E3D19}" presName="sibTrans" presStyleCnt="0"/>
      <dgm:spPr/>
    </dgm:pt>
    <dgm:pt modelId="{5AF056E4-1EF1-4C73-98ED-AA858976D050}" type="pres">
      <dgm:prSet presAssocID="{CFA25CFF-86BD-45A8-9051-24299E8214F3}" presName="textNode" presStyleLbl="node1" presStyleIdx="2" presStyleCnt="4" custScaleX="126784">
        <dgm:presLayoutVars>
          <dgm:bulletEnabled val="1"/>
        </dgm:presLayoutVars>
      </dgm:prSet>
      <dgm:spPr/>
    </dgm:pt>
    <dgm:pt modelId="{42A8AC26-FB3E-4836-90BE-58343AD4C145}" type="pres">
      <dgm:prSet presAssocID="{65966B4B-23F6-4937-B7E8-AB3034DD8AF4}" presName="sibTrans" presStyleCnt="0"/>
      <dgm:spPr/>
    </dgm:pt>
    <dgm:pt modelId="{1CBB9E94-D0C7-4BE8-B43B-258C5CDF2B7D}" type="pres">
      <dgm:prSet presAssocID="{A680E951-8A18-4327-83FC-F0C129F95CE9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7232705-D8C4-4F70-A5F0-9ED4245F66ED}" srcId="{4956DC48-8F78-4473-A0AD-CD9F5489B60E}" destId="{CFA25CFF-86BD-45A8-9051-24299E8214F3}" srcOrd="2" destOrd="0" parTransId="{2D6C0ACE-26E6-42B4-B849-4977176F9FA8}" sibTransId="{65966B4B-23F6-4937-B7E8-AB3034DD8AF4}"/>
    <dgm:cxn modelId="{C9980508-7BAD-40BF-AB58-75128F75F8BD}" type="presOf" srcId="{CFA25CFF-86BD-45A8-9051-24299E8214F3}" destId="{5AF056E4-1EF1-4C73-98ED-AA858976D050}" srcOrd="0" destOrd="0" presId="urn:microsoft.com/office/officeart/2005/8/layout/hProcess9"/>
    <dgm:cxn modelId="{5D9E9A0C-4105-44BB-98C8-37C0DF3D50A0}" srcId="{4956DC48-8F78-4473-A0AD-CD9F5489B60E}" destId="{A680E951-8A18-4327-83FC-F0C129F95CE9}" srcOrd="3" destOrd="0" parTransId="{71446399-71FC-46CB-96DE-2DAAD7BF2C77}" sibTransId="{B11EC5C7-BB28-4930-B9B7-12E1EEEEFD41}"/>
    <dgm:cxn modelId="{85C50763-D1AE-437C-A2ED-032E08C37BBD}" type="presOf" srcId="{4956DC48-8F78-4473-A0AD-CD9F5489B60E}" destId="{F98F1AEE-392E-4360-A3A3-55F49830B2E0}" srcOrd="0" destOrd="0" presId="urn:microsoft.com/office/officeart/2005/8/layout/hProcess9"/>
    <dgm:cxn modelId="{525A624C-8970-40A8-92AC-0D6F0215B53B}" type="presOf" srcId="{A680E951-8A18-4327-83FC-F0C129F95CE9}" destId="{1CBB9E94-D0C7-4BE8-B43B-258C5CDF2B7D}" srcOrd="0" destOrd="0" presId="urn:microsoft.com/office/officeart/2005/8/layout/hProcess9"/>
    <dgm:cxn modelId="{951B554D-91C3-4294-B16B-B1033108A1CB}" srcId="{4956DC48-8F78-4473-A0AD-CD9F5489B60E}" destId="{F6B27955-3809-4EBE-BEAD-0BD8C9ABB041}" srcOrd="0" destOrd="0" parTransId="{4DF5D4EB-F39B-4FC7-BBBD-748F9A2C689F}" sibTransId="{7FC630CA-C800-4D8F-B0C1-D5FBE6163263}"/>
    <dgm:cxn modelId="{ECCF4977-0C37-4C2D-B392-8CB934B1AD71}" srcId="{4956DC48-8F78-4473-A0AD-CD9F5489B60E}" destId="{8E07EEC7-2E4C-424C-A222-16306ADCE8D8}" srcOrd="1" destOrd="0" parTransId="{71995215-1203-42B0-A30A-C2A47E434BE3}" sibTransId="{CD944473-9FE2-42C3-817A-76D3FE2E3D19}"/>
    <dgm:cxn modelId="{D557F7DF-14EF-4D68-85CE-60938EAB9486}" type="presOf" srcId="{8E07EEC7-2E4C-424C-A222-16306ADCE8D8}" destId="{5C42BC6F-EBCA-420B-9927-9A9C6253DDC4}" srcOrd="0" destOrd="0" presId="urn:microsoft.com/office/officeart/2005/8/layout/hProcess9"/>
    <dgm:cxn modelId="{67467FE5-F807-49D5-927D-D063DCEF2B22}" type="presOf" srcId="{F6B27955-3809-4EBE-BEAD-0BD8C9ABB041}" destId="{852EE523-C44D-45C8-8327-AE27544A8952}" srcOrd="0" destOrd="0" presId="urn:microsoft.com/office/officeart/2005/8/layout/hProcess9"/>
    <dgm:cxn modelId="{4E8A49B0-C7E7-44F1-A8E9-1CA670BC5E8A}" type="presParOf" srcId="{F98F1AEE-392E-4360-A3A3-55F49830B2E0}" destId="{54676A99-6D4F-4365-9787-FC0F3B3EA1E1}" srcOrd="0" destOrd="0" presId="urn:microsoft.com/office/officeart/2005/8/layout/hProcess9"/>
    <dgm:cxn modelId="{8AF6A2ED-3BBE-4489-834E-BC74C62ABE72}" type="presParOf" srcId="{F98F1AEE-392E-4360-A3A3-55F49830B2E0}" destId="{0FCCF489-3959-4ADC-8040-8DDB2DF8839F}" srcOrd="1" destOrd="0" presId="urn:microsoft.com/office/officeart/2005/8/layout/hProcess9"/>
    <dgm:cxn modelId="{9B247AE2-DC88-4116-9651-2F7A1DBA6CD5}" type="presParOf" srcId="{0FCCF489-3959-4ADC-8040-8DDB2DF8839F}" destId="{852EE523-C44D-45C8-8327-AE27544A8952}" srcOrd="0" destOrd="0" presId="urn:microsoft.com/office/officeart/2005/8/layout/hProcess9"/>
    <dgm:cxn modelId="{28BE0177-2AF5-42F6-98CD-1A531935F975}" type="presParOf" srcId="{0FCCF489-3959-4ADC-8040-8DDB2DF8839F}" destId="{0B1D5C30-3613-4EDC-92F1-BDC1A0C16969}" srcOrd="1" destOrd="0" presId="urn:microsoft.com/office/officeart/2005/8/layout/hProcess9"/>
    <dgm:cxn modelId="{9EF7F603-D944-4185-84D6-995D2F3EAFC6}" type="presParOf" srcId="{0FCCF489-3959-4ADC-8040-8DDB2DF8839F}" destId="{5C42BC6F-EBCA-420B-9927-9A9C6253DDC4}" srcOrd="2" destOrd="0" presId="urn:microsoft.com/office/officeart/2005/8/layout/hProcess9"/>
    <dgm:cxn modelId="{E000D4EE-1E64-456A-9A38-8C5D58F0E22F}" type="presParOf" srcId="{0FCCF489-3959-4ADC-8040-8DDB2DF8839F}" destId="{63E8AD43-1BFC-483E-B8FF-9CCF90366196}" srcOrd="3" destOrd="0" presId="urn:microsoft.com/office/officeart/2005/8/layout/hProcess9"/>
    <dgm:cxn modelId="{8676CF34-FF34-4F08-8AD0-8CCF043DEF08}" type="presParOf" srcId="{0FCCF489-3959-4ADC-8040-8DDB2DF8839F}" destId="{5AF056E4-1EF1-4C73-98ED-AA858976D050}" srcOrd="4" destOrd="0" presId="urn:microsoft.com/office/officeart/2005/8/layout/hProcess9"/>
    <dgm:cxn modelId="{15C25857-A60D-4545-9B07-6D512D656410}" type="presParOf" srcId="{0FCCF489-3959-4ADC-8040-8DDB2DF8839F}" destId="{42A8AC26-FB3E-4836-90BE-58343AD4C145}" srcOrd="5" destOrd="0" presId="urn:microsoft.com/office/officeart/2005/8/layout/hProcess9"/>
    <dgm:cxn modelId="{5E0573A6-BA60-4459-825D-F10A3216A8BE}" type="presParOf" srcId="{0FCCF489-3959-4ADC-8040-8DDB2DF8839F}" destId="{1CBB9E94-D0C7-4BE8-B43B-258C5CDF2B7D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889C78-4712-4BA4-8684-5FA46340FF9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E5210F-AAEA-45CF-B574-E73CCD530A8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2200" b="1" dirty="0" err="1"/>
            <a:t>Тәжірибеге</a:t>
          </a:r>
          <a:r>
            <a:rPr lang="ru-RU" sz="2200" b="1" dirty="0"/>
            <a:t> </a:t>
          </a:r>
          <a:r>
            <a:rPr lang="ru-RU" sz="2200" b="1" dirty="0" err="1"/>
            <a:t>енгізуді</a:t>
          </a:r>
          <a:r>
            <a:rPr lang="ru-RU" sz="2200" b="1" dirty="0"/>
            <a:t> </a:t>
          </a:r>
          <a:r>
            <a:rPr lang="ru-RU" sz="2200" b="1" dirty="0" err="1"/>
            <a:t>сүйемелдеу</a:t>
          </a:r>
          <a:endParaRPr lang="en-US" sz="2200" b="1" dirty="0" err="1"/>
        </a:p>
      </dgm:t>
    </dgm:pt>
    <dgm:pt modelId="{E2FA6380-94D9-4448-AFA5-4CCFA9638559}" type="parTrans" cxnId="{D644641B-A145-4C3C-B359-F22DF8C1788A}">
      <dgm:prSet/>
      <dgm:spPr/>
      <dgm:t>
        <a:bodyPr/>
        <a:lstStyle/>
        <a:p>
          <a:endParaRPr lang="en-US"/>
        </a:p>
      </dgm:t>
    </dgm:pt>
    <dgm:pt modelId="{B0C8C56D-5A5D-4063-8247-2D64B771E629}" type="sibTrans" cxnId="{D644641B-A145-4C3C-B359-F22DF8C1788A}">
      <dgm:prSet/>
      <dgm:spPr/>
      <dgm:t>
        <a:bodyPr/>
        <a:lstStyle/>
        <a:p>
          <a:endParaRPr lang="en-US"/>
        </a:p>
      </dgm:t>
    </dgm:pt>
    <dgm:pt modelId="{C44FD0EE-04A2-4FD6-BAE6-711CCB141DCF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2100" b="1" dirty="0" err="1"/>
            <a:t>Бағалау</a:t>
          </a:r>
          <a:r>
            <a:rPr lang="ru-RU" sz="2100" b="1" dirty="0"/>
            <a:t> + </a:t>
          </a:r>
          <a:r>
            <a:rPr lang="ru-RU" sz="2100" b="1" dirty="0" err="1"/>
            <a:t>кері</a:t>
          </a:r>
          <a:r>
            <a:rPr lang="ru-RU" sz="2100" b="1" dirty="0"/>
            <a:t> </a:t>
          </a:r>
          <a:r>
            <a:rPr lang="ru-RU" sz="2100" b="1" dirty="0" err="1"/>
            <a:t>байланыс</a:t>
          </a:r>
          <a:r>
            <a:rPr lang="ru-RU" sz="2100" b="0" dirty="0">
              <a:latin typeface="Arial"/>
              <a:ea typeface="MS Gothic"/>
            </a:rPr>
            <a:t> </a:t>
          </a:r>
          <a:endParaRPr lang="en-US" sz="2100" b="1" dirty="0"/>
        </a:p>
      </dgm:t>
    </dgm:pt>
    <dgm:pt modelId="{BA5C2A23-F68E-47C4-8B41-99EF8C74F096}" type="parTrans" cxnId="{D4BDE43A-23A5-43D6-B433-F8102D955F78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74368F6A-D050-41FE-9FC8-01909BC69A40}" type="sibTrans" cxnId="{D4BDE43A-23A5-43D6-B433-F8102D955F78}">
      <dgm:prSet/>
      <dgm:spPr/>
      <dgm:t>
        <a:bodyPr/>
        <a:lstStyle/>
        <a:p>
          <a:endParaRPr lang="en-US"/>
        </a:p>
      </dgm:t>
    </dgm:pt>
    <dgm:pt modelId="{B75F5A48-B3DB-462A-9C56-D411C63D5C5C}">
      <dgm:prSet phldrT="[Text]"/>
      <dgm:spPr>
        <a:solidFill>
          <a:srgbClr val="00B0F0"/>
        </a:solidFill>
      </dgm:spPr>
      <dgm:t>
        <a:bodyPr/>
        <a:lstStyle/>
        <a:p>
          <a:pPr rtl="0"/>
          <a:r>
            <a:rPr lang="ru-RU" sz="2100" b="1" dirty="0" err="1">
              <a:latin typeface="Arial"/>
              <a:ea typeface="MS Gothic"/>
            </a:rPr>
            <a:t>Төрт</a:t>
          </a:r>
          <a:r>
            <a:rPr lang="ru-RU" sz="2100" b="1" dirty="0">
              <a:latin typeface="Arial"/>
              <a:ea typeface="MS Gothic"/>
            </a:rPr>
            <a:t> </a:t>
          </a:r>
          <a:r>
            <a:rPr lang="ru-RU" sz="2100" b="1" dirty="0" err="1">
              <a:latin typeface="Arial"/>
              <a:ea typeface="MS Gothic"/>
            </a:rPr>
            <a:t>менторлық</a:t>
          </a:r>
          <a:r>
            <a:rPr lang="ru-RU" sz="2100" b="1" dirty="0">
              <a:latin typeface="Arial"/>
              <a:ea typeface="MS Gothic"/>
            </a:rPr>
            <a:t> сессия</a:t>
          </a:r>
          <a:endParaRPr lang="en-US" sz="2100" b="1" dirty="0"/>
        </a:p>
      </dgm:t>
    </dgm:pt>
    <dgm:pt modelId="{D84337CA-9E65-4203-88A1-932A0E9A5FE8}" type="parTrans" cxnId="{8B1D154E-B32F-48F7-9E52-4356915D7C7E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961A05A9-CA0E-48DE-9733-C50D4CB58E17}" type="sibTrans" cxnId="{8B1D154E-B32F-48F7-9E52-4356915D7C7E}">
      <dgm:prSet/>
      <dgm:spPr/>
      <dgm:t>
        <a:bodyPr/>
        <a:lstStyle/>
        <a:p>
          <a:endParaRPr lang="en-US"/>
        </a:p>
      </dgm:t>
    </dgm:pt>
    <dgm:pt modelId="{D505C402-BBEA-4AA8-967E-703A18B1FC61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>
              <a:effectLst/>
              <a:latin typeface="+mn-lt"/>
              <a:ea typeface="+mn-ea"/>
              <a:cs typeface="+mn-cs"/>
            </a:rPr>
            <a:t>2</a:t>
          </a:r>
          <a:r>
            <a:rPr lang="ru-RU" sz="1800" dirty="0">
              <a:latin typeface="+mn-lt"/>
              <a:ea typeface="+mn-ea"/>
              <a:cs typeface="+mn-cs"/>
            </a:rPr>
            <a:t> </a:t>
          </a:r>
          <a:r>
            <a:rPr lang="ru-RU" sz="1800" dirty="0" err="1">
              <a:latin typeface="+mn-lt"/>
              <a:ea typeface="+mn-ea"/>
              <a:cs typeface="+mn-cs"/>
            </a:rPr>
            <a:t>сағаттық</a:t>
          </a:r>
          <a:r>
            <a:rPr lang="ru-RU" sz="1800" dirty="0">
              <a:latin typeface="+mn-lt"/>
              <a:ea typeface="+mn-ea"/>
              <a:cs typeface="+mn-cs"/>
            </a:rPr>
            <a:t> сессия</a:t>
          </a:r>
          <a:endParaRPr lang="en-US" sz="1800" dirty="0"/>
        </a:p>
      </dgm:t>
    </dgm:pt>
    <dgm:pt modelId="{92E4B5F5-8B47-49C9-AB72-6D5F36248F4C}" type="parTrans" cxnId="{70BF4CA0-4487-4ECE-98AD-B272586E9A32}">
      <dgm:prSet/>
      <dgm:spPr/>
      <dgm:t>
        <a:bodyPr/>
        <a:lstStyle/>
        <a:p>
          <a:endParaRPr lang="en-US"/>
        </a:p>
      </dgm:t>
    </dgm:pt>
    <dgm:pt modelId="{9EB1262C-2E4E-4E19-BF9C-6434B1C84F5F}" type="sibTrans" cxnId="{70BF4CA0-4487-4ECE-98AD-B272586E9A32}">
      <dgm:prSet/>
      <dgm:spPr/>
      <dgm:t>
        <a:bodyPr/>
        <a:lstStyle/>
        <a:p>
          <a:endParaRPr lang="en-US"/>
        </a:p>
      </dgm:t>
    </dgm:pt>
    <dgm:pt modelId="{3B4B97D7-7DFC-4DD4-A8C9-9BC54023FC69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 err="1">
              <a:effectLst/>
              <a:latin typeface="+mn-lt"/>
              <a:ea typeface="+mn-ea"/>
              <a:cs typeface="+mn-cs"/>
            </a:rPr>
            <a:t>Қызметкерлерге</a:t>
          </a:r>
          <a:r>
            <a:rPr lang="ru-RU" sz="1800" dirty="0">
              <a:latin typeface="+mn-lt"/>
              <a:ea typeface="+mn-ea"/>
              <a:cs typeface="+mn-cs"/>
            </a:rPr>
            <a:t> </a:t>
          </a:r>
          <a:r>
            <a:rPr lang="ru-RU" sz="1800" dirty="0" err="1">
              <a:latin typeface="+mn-lt"/>
              <a:ea typeface="+mn-ea"/>
              <a:cs typeface="+mn-cs"/>
            </a:rPr>
            <a:t>сапалы</a:t>
          </a:r>
          <a:r>
            <a:rPr lang="ru-RU" sz="1800" dirty="0">
              <a:latin typeface="+mn-lt"/>
              <a:ea typeface="+mn-ea"/>
              <a:cs typeface="+mn-cs"/>
            </a:rPr>
            <a:t> </a:t>
          </a:r>
          <a:r>
            <a:rPr lang="ru-RU" sz="1800" dirty="0" err="1">
              <a:latin typeface="+mn-lt"/>
              <a:ea typeface="+mn-ea"/>
              <a:cs typeface="+mn-cs"/>
            </a:rPr>
            <a:t>оқыту</a:t>
          </a:r>
          <a:r>
            <a:rPr lang="ru-RU" sz="1800" dirty="0">
              <a:latin typeface="+mn-lt"/>
              <a:ea typeface="+mn-ea"/>
              <a:cs typeface="+mn-cs"/>
            </a:rPr>
            <a:t> </a:t>
          </a:r>
          <a:r>
            <a:rPr lang="ru-RU" sz="1800" dirty="0" err="1">
              <a:latin typeface="+mn-lt"/>
              <a:ea typeface="+mn-ea"/>
              <a:cs typeface="+mn-cs"/>
            </a:rPr>
            <a:t>жүргізу</a:t>
          </a:r>
          <a:endParaRPr lang="en-US" sz="1800" dirty="0" err="1"/>
        </a:p>
      </dgm:t>
    </dgm:pt>
    <dgm:pt modelId="{FDAA09EC-E49A-40FD-89AB-27F766A8BBEF}" type="parTrans" cxnId="{EC4244EE-5911-42DF-8447-71AA4C25FC2F}">
      <dgm:prSet/>
      <dgm:spPr/>
      <dgm:t>
        <a:bodyPr/>
        <a:lstStyle/>
        <a:p>
          <a:endParaRPr lang="en-US"/>
        </a:p>
      </dgm:t>
    </dgm:pt>
    <dgm:pt modelId="{6E0DA6BA-468E-4CB8-80FE-4DE12FDA78CF}" type="sibTrans" cxnId="{EC4244EE-5911-42DF-8447-71AA4C25FC2F}">
      <dgm:prSet/>
      <dgm:spPr/>
      <dgm:t>
        <a:bodyPr/>
        <a:lstStyle/>
        <a:p>
          <a:endParaRPr lang="en-US"/>
        </a:p>
      </dgm:t>
    </dgm:pt>
    <dgm:pt modelId="{F20867F3-39B0-4398-9B6D-15D1A92F250E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 err="1">
              <a:effectLst/>
            </a:rPr>
            <a:t>Ағымдағы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іске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асыру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дәлдігінің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күйі</a:t>
          </a:r>
          <a:r>
            <a:rPr lang="ru-RU" sz="1800" b="0" i="0" dirty="0">
              <a:effectLst/>
              <a:latin typeface="Arial"/>
              <a:ea typeface="MS Gothic"/>
            </a:rPr>
            <a:t> </a:t>
          </a:r>
          <a:endParaRPr lang="en-US" sz="1800" dirty="0"/>
        </a:p>
      </dgm:t>
    </dgm:pt>
    <dgm:pt modelId="{49298872-E591-452F-AEA3-D822F64144D5}" type="parTrans" cxnId="{6B7C78D3-A6B1-4B14-98C3-E0628532A03B}">
      <dgm:prSet/>
      <dgm:spPr/>
      <dgm:t>
        <a:bodyPr/>
        <a:lstStyle/>
        <a:p>
          <a:endParaRPr lang="en-US"/>
        </a:p>
      </dgm:t>
    </dgm:pt>
    <dgm:pt modelId="{9D107255-45F5-424A-B781-4D58CADBFA70}" type="sibTrans" cxnId="{6B7C78D3-A6B1-4B14-98C3-E0628532A03B}">
      <dgm:prSet/>
      <dgm:spPr/>
      <dgm:t>
        <a:bodyPr/>
        <a:lstStyle/>
        <a:p>
          <a:endParaRPr lang="en-US"/>
        </a:p>
      </dgm:t>
    </dgm:pt>
    <dgm:pt modelId="{41A38D13-F6E4-4F58-9AEB-6C05DF4CED90}">
      <dgm:prSet phldrT="[Text]" custT="1"/>
      <dgm:spPr>
        <a:solidFill>
          <a:srgbClr val="00B0F0"/>
        </a:solidFill>
      </dgm:spPr>
      <dgm:t>
        <a:bodyPr/>
        <a:lstStyle/>
        <a:p>
          <a:r>
            <a:rPr lang="ru-RU" sz="1800" b="1" dirty="0" err="1">
              <a:latin typeface="Arial"/>
              <a:ea typeface="MS Gothic"/>
            </a:rPr>
            <a:t>Оқыту</a:t>
          </a:r>
          <a:endParaRPr lang="en-US" sz="1800" dirty="0" err="1"/>
        </a:p>
      </dgm:t>
    </dgm:pt>
    <dgm:pt modelId="{0A58974B-BE9E-485F-8DF4-FA31A9ED5D1F}" type="parTrans" cxnId="{3BDD2EE8-B4AA-41F5-9DF6-32BFA7831E05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7E9C8C45-FD79-4DB5-9788-4943DE09ADD1}" type="sibTrans" cxnId="{3BDD2EE8-B4AA-41F5-9DF6-32BFA7831E05}">
      <dgm:prSet/>
      <dgm:spPr/>
      <dgm:t>
        <a:bodyPr/>
        <a:lstStyle/>
        <a:p>
          <a:endParaRPr lang="en-US"/>
        </a:p>
      </dgm:t>
    </dgm:pt>
    <dgm:pt modelId="{A46ACC11-D844-45E1-A72B-5BEEBDEADCC7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>
              <a:effectLst/>
            </a:rPr>
            <a:t>Жеке </a:t>
          </a:r>
          <a:r>
            <a:rPr lang="ru-RU" sz="1800" b="0" i="0" dirty="0" err="1">
              <a:effectLst/>
            </a:rPr>
            <a:t>және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ұйымдастырушылық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деңгейлерде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іске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асыруға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ықпал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ететін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және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кедергі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келтіретін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ықтимал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факторларды</a:t>
          </a:r>
          <a:r>
            <a:rPr lang="ru-RU" sz="1800" b="0" i="0" dirty="0">
              <a:effectLst/>
            </a:rPr>
            <a:t> </a:t>
          </a:r>
          <a:r>
            <a:rPr lang="ru-RU" sz="1800" b="0" i="0" dirty="0" err="1">
              <a:effectLst/>
            </a:rPr>
            <a:t>анықтау</a:t>
          </a:r>
          <a:endParaRPr lang="en-US" sz="1800" dirty="0" err="1"/>
        </a:p>
      </dgm:t>
    </dgm:pt>
    <dgm:pt modelId="{41467EDB-2769-4734-9C99-C479917179C4}" type="parTrans" cxnId="{89A5D04A-CB08-4DDD-B96D-9E749563BD37}">
      <dgm:prSet/>
      <dgm:spPr/>
      <dgm:t>
        <a:bodyPr/>
        <a:lstStyle/>
        <a:p>
          <a:endParaRPr lang="en-US"/>
        </a:p>
      </dgm:t>
    </dgm:pt>
    <dgm:pt modelId="{96D0E84F-CDD5-411F-B7E4-7FC87FEE18B8}" type="sibTrans" cxnId="{89A5D04A-CB08-4DDD-B96D-9E749563BD37}">
      <dgm:prSet/>
      <dgm:spPr/>
      <dgm:t>
        <a:bodyPr/>
        <a:lstStyle/>
        <a:p>
          <a:endParaRPr lang="en-US"/>
        </a:p>
      </dgm:t>
    </dgm:pt>
    <dgm:pt modelId="{9527E5EF-0DF0-438D-BD81-7821D178513C}">
      <dgm:prSet phldrT="[Text]" phldr="0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dirty="0" err="1">
              <a:latin typeface="+mn-lt"/>
              <a:ea typeface="+mn-ea"/>
              <a:cs typeface="+mn-cs"/>
            </a:rPr>
            <a:t>Кыркүйек</a:t>
          </a:r>
          <a:r>
            <a:rPr lang="ru-RU" sz="1800" dirty="0">
              <a:latin typeface="+mn-lt"/>
              <a:ea typeface="+mn-ea"/>
              <a:cs typeface="+mn-cs"/>
            </a:rPr>
            <a:t>, </a:t>
          </a:r>
          <a:r>
            <a:rPr lang="ru-RU" sz="1800" dirty="0" err="1">
              <a:latin typeface="+mn-lt"/>
              <a:ea typeface="+mn-ea"/>
              <a:cs typeface="+mn-cs"/>
            </a:rPr>
            <a:t>қазан</a:t>
          </a:r>
          <a:r>
            <a:rPr lang="ru-RU" sz="1800" dirty="0">
              <a:latin typeface="+mn-lt"/>
              <a:ea typeface="+mn-ea"/>
              <a:cs typeface="+mn-cs"/>
            </a:rPr>
            <a:t>, </a:t>
          </a:r>
          <a:r>
            <a:rPr lang="ru-RU" sz="1800" dirty="0" err="1">
              <a:latin typeface="+mn-lt"/>
              <a:ea typeface="+mn-ea"/>
              <a:cs typeface="+mn-cs"/>
            </a:rPr>
            <a:t>қаңтар</a:t>
          </a:r>
          <a:r>
            <a:rPr lang="ru-RU" sz="1800" dirty="0">
              <a:latin typeface="+mn-lt"/>
              <a:ea typeface="+mn-ea"/>
              <a:cs typeface="+mn-cs"/>
            </a:rPr>
            <a:t>, </a:t>
          </a:r>
          <a:r>
            <a:rPr lang="ru-RU" sz="1800" dirty="0" err="1">
              <a:latin typeface="+mn-lt"/>
              <a:ea typeface="+mn-ea"/>
              <a:cs typeface="+mn-cs"/>
            </a:rPr>
            <a:t>сәуір</a:t>
          </a:r>
          <a:endParaRPr lang="ru-RU" sz="1800" dirty="0">
            <a:latin typeface="+mn-lt"/>
            <a:ea typeface="+mn-ea"/>
            <a:cs typeface="+mn-cs"/>
          </a:endParaRPr>
        </a:p>
      </dgm:t>
    </dgm:pt>
    <dgm:pt modelId="{0E1DE32B-DE52-457A-9E40-C3B27834A216}" type="parTrans" cxnId="{F9F8FD77-178D-41D9-B325-C6129D6D972E}">
      <dgm:prSet/>
      <dgm:spPr/>
      <dgm:t>
        <a:bodyPr/>
        <a:lstStyle/>
        <a:p>
          <a:endParaRPr lang="en-US"/>
        </a:p>
      </dgm:t>
    </dgm:pt>
    <dgm:pt modelId="{CC5CB184-C33B-44F0-8998-DCDA27181E73}" type="sibTrans" cxnId="{F9F8FD77-178D-41D9-B325-C6129D6D972E}">
      <dgm:prSet/>
      <dgm:spPr/>
      <dgm:t>
        <a:bodyPr/>
        <a:lstStyle/>
        <a:p>
          <a:endParaRPr lang="en-US"/>
        </a:p>
      </dgm:t>
    </dgm:pt>
    <dgm:pt modelId="{DE1F28EF-E4D5-41B4-83CB-D9268902DC54}">
      <dgm:prSet phldrT="[Text]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 err="1">
              <a:effectLst/>
              <a:latin typeface="+mn-lt"/>
              <a:ea typeface="+mn-ea"/>
              <a:cs typeface="+mn-cs"/>
            </a:rPr>
            <a:t>Мектеп</a:t>
          </a:r>
          <a:r>
            <a:rPr lang="ru-RU" sz="1800" b="0" i="0" dirty="0">
              <a:effectLst/>
              <a:latin typeface="+mn-lt"/>
              <a:ea typeface="+mn-ea"/>
              <a:cs typeface="+mn-cs"/>
            </a:rPr>
            <a:t> </a:t>
          </a:r>
          <a:r>
            <a:rPr lang="ru-RU" sz="1800" b="0" i="0" dirty="0" err="1">
              <a:effectLst/>
              <a:latin typeface="+mn-lt"/>
              <a:ea typeface="+mn-ea"/>
              <a:cs typeface="+mn-cs"/>
            </a:rPr>
            <a:t>директорын</a:t>
          </a:r>
          <a:r>
            <a:rPr lang="ru-RU" sz="1800" dirty="0">
              <a:latin typeface="+mn-lt"/>
              <a:ea typeface="+mn-ea"/>
              <a:cs typeface="+mn-cs"/>
            </a:rPr>
            <a:t> </a:t>
          </a:r>
          <a:r>
            <a:rPr lang="ru-RU" sz="1800" dirty="0" err="1">
              <a:latin typeface="+mn-lt"/>
              <a:ea typeface="+mn-ea"/>
              <a:cs typeface="+mn-cs"/>
            </a:rPr>
            <a:t>қосқанда</a:t>
          </a:r>
          <a:r>
            <a:rPr lang="ru-RU" sz="1800" dirty="0">
              <a:latin typeface="+mn-lt"/>
              <a:ea typeface="+mn-ea"/>
              <a:cs typeface="+mn-cs"/>
            </a:rPr>
            <a:t> 4 – 6 </a:t>
          </a:r>
          <a:r>
            <a:rPr lang="ru-RU" sz="1800" dirty="0" err="1">
              <a:latin typeface="+mn-lt"/>
              <a:ea typeface="+mn-ea"/>
              <a:cs typeface="+mn-cs"/>
            </a:rPr>
            <a:t>адам</a:t>
          </a:r>
          <a:endParaRPr lang="en-US" sz="1800" dirty="0" err="1"/>
        </a:p>
      </dgm:t>
    </dgm:pt>
    <dgm:pt modelId="{EC67D11D-8005-49C6-AE22-EC4462EF1659}" type="parTrans" cxnId="{89836189-6B6B-4FF1-977D-6A927709459F}">
      <dgm:prSet/>
      <dgm:spPr/>
      <dgm:t>
        <a:bodyPr/>
        <a:lstStyle/>
        <a:p>
          <a:endParaRPr lang="en-US"/>
        </a:p>
      </dgm:t>
    </dgm:pt>
    <dgm:pt modelId="{F70FEFE4-7AF4-474F-A39E-04551B4328CB}" type="sibTrans" cxnId="{89836189-6B6B-4FF1-977D-6A927709459F}">
      <dgm:prSet/>
      <dgm:spPr/>
      <dgm:t>
        <a:bodyPr/>
        <a:lstStyle/>
        <a:p>
          <a:endParaRPr lang="en-US"/>
        </a:p>
      </dgm:t>
    </dgm:pt>
    <dgm:pt modelId="{99750176-F4C0-43CD-8433-C7B1810B8F41}">
      <dgm:prSet phldrT="[Text]" phldr="0" custT="1"/>
      <dgm:spPr>
        <a:solidFill>
          <a:srgbClr val="00B0F0"/>
        </a:solidFill>
      </dgm:spPr>
      <dgm:t>
        <a:bodyPr/>
        <a:lstStyle/>
        <a:p>
          <a:pPr rtl="0"/>
          <a:r>
            <a:rPr lang="ru-RU" sz="1800" b="0" i="0" dirty="0">
              <a:effectLst/>
            </a:rPr>
            <a:t>Шешімге бағытталған талқылау</a:t>
          </a:r>
          <a:endParaRPr lang="ru-RU" sz="1800" b="0" i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67D19E71-96F9-41A4-863B-491ED4579B2D}" type="parTrans" cxnId="{4F7EF37E-A533-4AA7-B6E4-1C25C88B3F8E}">
      <dgm:prSet/>
      <dgm:spPr/>
      <dgm:t>
        <a:bodyPr/>
        <a:lstStyle/>
        <a:p>
          <a:endParaRPr lang="en-US"/>
        </a:p>
      </dgm:t>
    </dgm:pt>
    <dgm:pt modelId="{08B774B4-C18D-415A-B635-D78BB9EB3677}" type="sibTrans" cxnId="{4F7EF37E-A533-4AA7-B6E4-1C25C88B3F8E}">
      <dgm:prSet/>
      <dgm:spPr/>
      <dgm:t>
        <a:bodyPr/>
        <a:lstStyle/>
        <a:p>
          <a:endParaRPr lang="en-US"/>
        </a:p>
      </dgm:t>
    </dgm:pt>
    <dgm:pt modelId="{574638FC-0636-4B4A-8F61-66C01E380F00}" type="pres">
      <dgm:prSet presAssocID="{01889C78-4712-4BA4-8684-5FA46340FF9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64C4A7D-3F62-493E-9209-B269D0538CC1}" type="pres">
      <dgm:prSet presAssocID="{85E5210F-AAEA-45CF-B574-E73CCD530A81}" presName="centerShape" presStyleLbl="node0" presStyleIdx="0" presStyleCnt="1" custScaleX="144789" custScaleY="107524" custLinFactNeighborX="28" custLinFactNeighborY="833"/>
      <dgm:spPr/>
    </dgm:pt>
    <dgm:pt modelId="{90A1CE6F-F06A-4161-940E-14DE45BD5C93}" type="pres">
      <dgm:prSet presAssocID="{BA5C2A23-F68E-47C4-8B41-99EF8C74F096}" presName="parTrans" presStyleLbl="bgSibTrans2D1" presStyleIdx="0" presStyleCnt="3" custScaleX="38982" custScaleY="15610" custLinFactY="73022" custLinFactNeighborX="-1903" custLinFactNeighborY="100000"/>
      <dgm:spPr/>
    </dgm:pt>
    <dgm:pt modelId="{0604ABBE-8CF5-4410-8C75-100DB9C7743C}" type="pres">
      <dgm:prSet presAssocID="{C44FD0EE-04A2-4FD6-BAE6-711CCB141DCF}" presName="node" presStyleLbl="node1" presStyleIdx="0" presStyleCnt="3" custScaleX="128415" custScaleY="189947" custRadScaleRad="169661" custRadScaleInc="-9096">
        <dgm:presLayoutVars>
          <dgm:bulletEnabled val="1"/>
        </dgm:presLayoutVars>
      </dgm:prSet>
      <dgm:spPr/>
    </dgm:pt>
    <dgm:pt modelId="{7DE49F11-40FE-4D8F-B9AC-B87960D4F648}" type="pres">
      <dgm:prSet presAssocID="{0A58974B-BE9E-485F-8DF4-FA31A9ED5D1F}" presName="parTrans" presStyleLbl="bgSibTrans2D1" presStyleIdx="1" presStyleCnt="3" custScaleX="56024" custScaleY="20531" custLinFactNeighborX="-991" custLinFactNeighborY="74158"/>
      <dgm:spPr/>
    </dgm:pt>
    <dgm:pt modelId="{8D9BEFDE-B35C-44AF-AEDA-162B6CFA5024}" type="pres">
      <dgm:prSet presAssocID="{41A38D13-F6E4-4F58-9AEB-6C05DF4CED90}" presName="node" presStyleLbl="node1" presStyleIdx="1" presStyleCnt="3" custScaleX="106544" custScaleY="137000">
        <dgm:presLayoutVars>
          <dgm:bulletEnabled val="1"/>
        </dgm:presLayoutVars>
      </dgm:prSet>
      <dgm:spPr/>
    </dgm:pt>
    <dgm:pt modelId="{D2F45757-6B47-4E69-A39C-D52821289863}" type="pres">
      <dgm:prSet presAssocID="{D84337CA-9E65-4203-88A1-932A0E9A5FE8}" presName="parTrans" presStyleLbl="bgSibTrans2D1" presStyleIdx="2" presStyleCnt="3" custScaleX="41453" custScaleY="23808" custLinFactY="23799" custLinFactNeighborX="-4879" custLinFactNeighborY="100000"/>
      <dgm:spPr/>
    </dgm:pt>
    <dgm:pt modelId="{1A52C121-9E15-49F3-A576-7C33B04C9078}" type="pres">
      <dgm:prSet presAssocID="{B75F5A48-B3DB-462A-9C56-D411C63D5C5C}" presName="node" presStyleLbl="node1" presStyleIdx="2" presStyleCnt="3" custScaleX="137273" custScaleY="141170" custRadScaleRad="123392" custRadScaleInc="-19469">
        <dgm:presLayoutVars>
          <dgm:bulletEnabled val="1"/>
        </dgm:presLayoutVars>
      </dgm:prSet>
      <dgm:spPr/>
    </dgm:pt>
  </dgm:ptLst>
  <dgm:cxnLst>
    <dgm:cxn modelId="{3DA6220F-EAFB-4B72-905F-9E25ED098CE3}" type="presOf" srcId="{DE1F28EF-E4D5-41B4-83CB-D9268902DC54}" destId="{1A52C121-9E15-49F3-A576-7C33B04C9078}" srcOrd="0" destOrd="3" presId="urn:microsoft.com/office/officeart/2005/8/layout/radial4"/>
    <dgm:cxn modelId="{F439C910-95F0-4153-A5D4-B2DF70BBEC3B}" type="presOf" srcId="{D84337CA-9E65-4203-88A1-932A0E9A5FE8}" destId="{D2F45757-6B47-4E69-A39C-D52821289863}" srcOrd="0" destOrd="0" presId="urn:microsoft.com/office/officeart/2005/8/layout/radial4"/>
    <dgm:cxn modelId="{D644641B-A145-4C3C-B359-F22DF8C1788A}" srcId="{01889C78-4712-4BA4-8684-5FA46340FF92}" destId="{85E5210F-AAEA-45CF-B574-E73CCD530A81}" srcOrd="0" destOrd="0" parTransId="{E2FA6380-94D9-4448-AFA5-4CCFA9638559}" sibTransId="{B0C8C56D-5A5D-4063-8247-2D64B771E629}"/>
    <dgm:cxn modelId="{09B6122D-B034-4D07-ACE3-0632BF9F2E15}" type="presOf" srcId="{01889C78-4712-4BA4-8684-5FA46340FF92}" destId="{574638FC-0636-4B4A-8F61-66C01E380F00}" srcOrd="0" destOrd="0" presId="urn:microsoft.com/office/officeart/2005/8/layout/radial4"/>
    <dgm:cxn modelId="{EA419C39-CF0A-4BC1-8695-891C03093FA0}" type="presOf" srcId="{85E5210F-AAEA-45CF-B574-E73CCD530A81}" destId="{764C4A7D-3F62-493E-9209-B269D0538CC1}" srcOrd="0" destOrd="0" presId="urn:microsoft.com/office/officeart/2005/8/layout/radial4"/>
    <dgm:cxn modelId="{D4BDE43A-23A5-43D6-B433-F8102D955F78}" srcId="{85E5210F-AAEA-45CF-B574-E73CCD530A81}" destId="{C44FD0EE-04A2-4FD6-BAE6-711CCB141DCF}" srcOrd="0" destOrd="0" parTransId="{BA5C2A23-F68E-47C4-8B41-99EF8C74F096}" sibTransId="{74368F6A-D050-41FE-9FC8-01909BC69A40}"/>
    <dgm:cxn modelId="{788B655D-6C9B-4896-AC7C-9909A44A98A4}" type="presOf" srcId="{D505C402-BBEA-4AA8-967E-703A18B1FC61}" destId="{1A52C121-9E15-49F3-A576-7C33B04C9078}" srcOrd="0" destOrd="1" presId="urn:microsoft.com/office/officeart/2005/8/layout/radial4"/>
    <dgm:cxn modelId="{3786D664-3971-4FB6-A230-67CD1B49EF08}" type="presOf" srcId="{41A38D13-F6E4-4F58-9AEB-6C05DF4CED90}" destId="{8D9BEFDE-B35C-44AF-AEDA-162B6CFA5024}" srcOrd="0" destOrd="0" presId="urn:microsoft.com/office/officeart/2005/8/layout/radial4"/>
    <dgm:cxn modelId="{89A5D04A-CB08-4DDD-B96D-9E749563BD37}" srcId="{C44FD0EE-04A2-4FD6-BAE6-711CCB141DCF}" destId="{A46ACC11-D844-45E1-A72B-5BEEBDEADCC7}" srcOrd="1" destOrd="0" parTransId="{41467EDB-2769-4734-9C99-C479917179C4}" sibTransId="{96D0E84F-CDD5-411F-B7E4-7FC87FEE18B8}"/>
    <dgm:cxn modelId="{96402A4C-3B88-41C3-99D6-4FAFC1F1BC4B}" type="presOf" srcId="{F20867F3-39B0-4398-9B6D-15D1A92F250E}" destId="{0604ABBE-8CF5-4410-8C75-100DB9C7743C}" srcOrd="0" destOrd="1" presId="urn:microsoft.com/office/officeart/2005/8/layout/radial4"/>
    <dgm:cxn modelId="{8B1D154E-B32F-48F7-9E52-4356915D7C7E}" srcId="{85E5210F-AAEA-45CF-B574-E73CCD530A81}" destId="{B75F5A48-B3DB-462A-9C56-D411C63D5C5C}" srcOrd="2" destOrd="0" parTransId="{D84337CA-9E65-4203-88A1-932A0E9A5FE8}" sibTransId="{961A05A9-CA0E-48DE-9733-C50D4CB58E17}"/>
    <dgm:cxn modelId="{45D71D70-D30E-4FB8-8DF9-4F6A820059B5}" type="presOf" srcId="{0A58974B-BE9E-485F-8DF4-FA31A9ED5D1F}" destId="{7DE49F11-40FE-4D8F-B9AC-B87960D4F648}" srcOrd="0" destOrd="0" presId="urn:microsoft.com/office/officeart/2005/8/layout/radial4"/>
    <dgm:cxn modelId="{E470C970-5859-4300-B3B2-EA929F1C6681}" type="presOf" srcId="{99750176-F4C0-43CD-8433-C7B1810B8F41}" destId="{8D9BEFDE-B35C-44AF-AEDA-162B6CFA5024}" srcOrd="0" destOrd="2" presId="urn:microsoft.com/office/officeart/2005/8/layout/radial4"/>
    <dgm:cxn modelId="{F9F8FD77-178D-41D9-B325-C6129D6D972E}" srcId="{B75F5A48-B3DB-462A-9C56-D411C63D5C5C}" destId="{9527E5EF-0DF0-438D-BD81-7821D178513C}" srcOrd="1" destOrd="0" parTransId="{0E1DE32B-DE52-457A-9E40-C3B27834A216}" sibTransId="{CC5CB184-C33B-44F0-8998-DCDA27181E73}"/>
    <dgm:cxn modelId="{E0687659-35B4-4DE8-A980-FC0A09D67B1E}" type="presOf" srcId="{A46ACC11-D844-45E1-A72B-5BEEBDEADCC7}" destId="{0604ABBE-8CF5-4410-8C75-100DB9C7743C}" srcOrd="0" destOrd="2" presId="urn:microsoft.com/office/officeart/2005/8/layout/radial4"/>
    <dgm:cxn modelId="{4F7EF37E-A533-4AA7-B6E4-1C25C88B3F8E}" srcId="{41A38D13-F6E4-4F58-9AEB-6C05DF4CED90}" destId="{99750176-F4C0-43CD-8433-C7B1810B8F41}" srcOrd="1" destOrd="0" parTransId="{67D19E71-96F9-41A4-863B-491ED4579B2D}" sibTransId="{08B774B4-C18D-415A-B635-D78BB9EB3677}"/>
    <dgm:cxn modelId="{89836189-6B6B-4FF1-977D-6A927709459F}" srcId="{B75F5A48-B3DB-462A-9C56-D411C63D5C5C}" destId="{DE1F28EF-E4D5-41B4-83CB-D9268902DC54}" srcOrd="2" destOrd="0" parTransId="{EC67D11D-8005-49C6-AE22-EC4462EF1659}" sibTransId="{F70FEFE4-7AF4-474F-A39E-04551B4328CB}"/>
    <dgm:cxn modelId="{70BF4CA0-4487-4ECE-98AD-B272586E9A32}" srcId="{B75F5A48-B3DB-462A-9C56-D411C63D5C5C}" destId="{D505C402-BBEA-4AA8-967E-703A18B1FC61}" srcOrd="0" destOrd="0" parTransId="{92E4B5F5-8B47-49C9-AB72-6D5F36248F4C}" sibTransId="{9EB1262C-2E4E-4E19-BF9C-6434B1C84F5F}"/>
    <dgm:cxn modelId="{EE9D09AC-94E7-46D7-9341-66EE0111DDDC}" type="presOf" srcId="{B75F5A48-B3DB-462A-9C56-D411C63D5C5C}" destId="{1A52C121-9E15-49F3-A576-7C33B04C9078}" srcOrd="0" destOrd="0" presId="urn:microsoft.com/office/officeart/2005/8/layout/radial4"/>
    <dgm:cxn modelId="{E81344BC-90D0-4D90-A2F4-F69F48261A89}" type="presOf" srcId="{C44FD0EE-04A2-4FD6-BAE6-711CCB141DCF}" destId="{0604ABBE-8CF5-4410-8C75-100DB9C7743C}" srcOrd="0" destOrd="0" presId="urn:microsoft.com/office/officeart/2005/8/layout/radial4"/>
    <dgm:cxn modelId="{48C4C0CA-E8F6-462D-ACC1-E739D4F9B71A}" type="presOf" srcId="{BA5C2A23-F68E-47C4-8B41-99EF8C74F096}" destId="{90A1CE6F-F06A-4161-940E-14DE45BD5C93}" srcOrd="0" destOrd="0" presId="urn:microsoft.com/office/officeart/2005/8/layout/radial4"/>
    <dgm:cxn modelId="{6B7C78D3-A6B1-4B14-98C3-E0628532A03B}" srcId="{C44FD0EE-04A2-4FD6-BAE6-711CCB141DCF}" destId="{F20867F3-39B0-4398-9B6D-15D1A92F250E}" srcOrd="0" destOrd="0" parTransId="{49298872-E591-452F-AEA3-D822F64144D5}" sibTransId="{9D107255-45F5-424A-B781-4D58CADBFA70}"/>
    <dgm:cxn modelId="{4C1EA8E0-AE73-46AC-8EB9-B2A3BADBFE69}" type="presOf" srcId="{9527E5EF-0DF0-438D-BD81-7821D178513C}" destId="{1A52C121-9E15-49F3-A576-7C33B04C9078}" srcOrd="0" destOrd="2" presId="urn:microsoft.com/office/officeart/2005/8/layout/radial4"/>
    <dgm:cxn modelId="{3BDD2EE8-B4AA-41F5-9DF6-32BFA7831E05}" srcId="{85E5210F-AAEA-45CF-B574-E73CCD530A81}" destId="{41A38D13-F6E4-4F58-9AEB-6C05DF4CED90}" srcOrd="1" destOrd="0" parTransId="{0A58974B-BE9E-485F-8DF4-FA31A9ED5D1F}" sibTransId="{7E9C8C45-FD79-4DB5-9788-4943DE09ADD1}"/>
    <dgm:cxn modelId="{EC4244EE-5911-42DF-8447-71AA4C25FC2F}" srcId="{41A38D13-F6E4-4F58-9AEB-6C05DF4CED90}" destId="{3B4B97D7-7DFC-4DD4-A8C9-9BC54023FC69}" srcOrd="0" destOrd="0" parTransId="{FDAA09EC-E49A-40FD-89AB-27F766A8BBEF}" sibTransId="{6E0DA6BA-468E-4CB8-80FE-4DE12FDA78CF}"/>
    <dgm:cxn modelId="{61F07AFD-E8AB-4451-B16E-B1CE48319AE6}" type="presOf" srcId="{3B4B97D7-7DFC-4DD4-A8C9-9BC54023FC69}" destId="{8D9BEFDE-B35C-44AF-AEDA-162B6CFA5024}" srcOrd="0" destOrd="1" presId="urn:microsoft.com/office/officeart/2005/8/layout/radial4"/>
    <dgm:cxn modelId="{FCF02443-7D27-4972-9DF1-DA78EB4FB15A}" type="presParOf" srcId="{574638FC-0636-4B4A-8F61-66C01E380F00}" destId="{764C4A7D-3F62-493E-9209-B269D0538CC1}" srcOrd="0" destOrd="0" presId="urn:microsoft.com/office/officeart/2005/8/layout/radial4"/>
    <dgm:cxn modelId="{226AA4AB-201C-4E06-8E86-3423569C51D1}" type="presParOf" srcId="{574638FC-0636-4B4A-8F61-66C01E380F00}" destId="{90A1CE6F-F06A-4161-940E-14DE45BD5C93}" srcOrd="1" destOrd="0" presId="urn:microsoft.com/office/officeart/2005/8/layout/radial4"/>
    <dgm:cxn modelId="{7C4B180D-EF47-453B-BE18-D1B3032495B1}" type="presParOf" srcId="{574638FC-0636-4B4A-8F61-66C01E380F00}" destId="{0604ABBE-8CF5-4410-8C75-100DB9C7743C}" srcOrd="2" destOrd="0" presId="urn:microsoft.com/office/officeart/2005/8/layout/radial4"/>
    <dgm:cxn modelId="{223FDC91-5DC1-40EA-BADD-8740F27BE5B8}" type="presParOf" srcId="{574638FC-0636-4B4A-8F61-66C01E380F00}" destId="{7DE49F11-40FE-4D8F-B9AC-B87960D4F648}" srcOrd="3" destOrd="0" presId="urn:microsoft.com/office/officeart/2005/8/layout/radial4"/>
    <dgm:cxn modelId="{E9120EB0-9786-4C8F-966F-06AC0B94C046}" type="presParOf" srcId="{574638FC-0636-4B4A-8F61-66C01E380F00}" destId="{8D9BEFDE-B35C-44AF-AEDA-162B6CFA5024}" srcOrd="4" destOrd="0" presId="urn:microsoft.com/office/officeart/2005/8/layout/radial4"/>
    <dgm:cxn modelId="{D045C73F-BA02-4BB2-A398-DB3264011BC1}" type="presParOf" srcId="{574638FC-0636-4B4A-8F61-66C01E380F00}" destId="{D2F45757-6B47-4E69-A39C-D52821289863}" srcOrd="5" destOrd="0" presId="urn:microsoft.com/office/officeart/2005/8/layout/radial4"/>
    <dgm:cxn modelId="{AA266F48-B9E8-4676-8217-5FFFD15C2A32}" type="presParOf" srcId="{574638FC-0636-4B4A-8F61-66C01E380F00}" destId="{1A52C121-9E15-49F3-A576-7C33B04C907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F5B27-FE30-42F2-91CD-8BA211C726E5}">
      <dsp:nvSpPr>
        <dsp:cNvPr id="0" name=""/>
        <dsp:cNvSpPr/>
      </dsp:nvSpPr>
      <dsp:spPr>
        <a:xfrm rot="11067954">
          <a:off x="2998554" y="3298101"/>
          <a:ext cx="2172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2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33977-7E08-4F2A-B9C9-C1B098CD0D54}">
      <dsp:nvSpPr>
        <dsp:cNvPr id="0" name=""/>
        <dsp:cNvSpPr/>
      </dsp:nvSpPr>
      <dsp:spPr>
        <a:xfrm rot="21308982">
          <a:off x="5273050" y="3288020"/>
          <a:ext cx="2741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1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C2B07-031C-447E-BE1E-3D66A007172D}">
      <dsp:nvSpPr>
        <dsp:cNvPr id="0" name=""/>
        <dsp:cNvSpPr/>
      </dsp:nvSpPr>
      <dsp:spPr>
        <a:xfrm rot="16175107">
          <a:off x="4106809" y="2403611"/>
          <a:ext cx="2611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16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CD627-F5FF-4169-BFF4-328497ED7A30}">
      <dsp:nvSpPr>
        <dsp:cNvPr id="0" name=""/>
        <dsp:cNvSpPr/>
      </dsp:nvSpPr>
      <dsp:spPr>
        <a:xfrm>
          <a:off x="3215482" y="2534191"/>
          <a:ext cx="2058058" cy="17054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/>
            <a:t>Буллингке</a:t>
          </a:r>
          <a:r>
            <a:rPr lang="ru-RU" sz="1600" b="1" kern="1200" dirty="0"/>
            <a:t> </a:t>
          </a:r>
          <a:r>
            <a:rPr lang="ru-RU" sz="1600" b="1" kern="1200" dirty="0" err="1"/>
            <a:t>қарсы</a:t>
          </a:r>
          <a:r>
            <a:rPr lang="ru-RU" sz="1600" b="1" kern="1200" dirty="0"/>
            <a:t> </a:t>
          </a:r>
          <a:r>
            <a:rPr lang="ru-RU" sz="1600" b="1" kern="1200" dirty="0" err="1"/>
            <a:t>бағдарламаның</a:t>
          </a:r>
          <a:r>
            <a:rPr lang="ru-RU" sz="1600" b="1" kern="1200" dirty="0"/>
            <a:t> </a:t>
          </a:r>
          <a:r>
            <a:rPr lang="ru-RU" sz="1600" b="1" kern="1200" dirty="0" err="1"/>
            <a:t>тұрақтылығы</a:t>
          </a:r>
          <a:endParaRPr lang="en-US" sz="1600" b="1" kern="1200" dirty="0"/>
        </a:p>
      </dsp:txBody>
      <dsp:txXfrm>
        <a:off x="3298737" y="2617446"/>
        <a:ext cx="1891548" cy="1538967"/>
      </dsp:txXfrm>
    </dsp:sp>
    <dsp:sp modelId="{C41F5832-95DE-4F43-A28B-70D7FAA544CA}">
      <dsp:nvSpPr>
        <dsp:cNvPr id="0" name=""/>
        <dsp:cNvSpPr/>
      </dsp:nvSpPr>
      <dsp:spPr>
        <a:xfrm>
          <a:off x="3087137" y="1556535"/>
          <a:ext cx="2293429" cy="7164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/>
            <a:t>Ұйымдастыру</a:t>
          </a:r>
          <a:endParaRPr lang="en-US" sz="1400" b="1" kern="1200" dirty="0"/>
        </a:p>
      </dsp:txBody>
      <dsp:txXfrm>
        <a:off x="3122114" y="1591512"/>
        <a:ext cx="2223475" cy="646543"/>
      </dsp:txXfrm>
    </dsp:sp>
    <dsp:sp modelId="{1946F2C4-550C-4422-AE68-E0089CA369E7}">
      <dsp:nvSpPr>
        <dsp:cNvPr id="0" name=""/>
        <dsp:cNvSpPr/>
      </dsp:nvSpPr>
      <dsp:spPr>
        <a:xfrm rot="13204260">
          <a:off x="2499649" y="1079423"/>
          <a:ext cx="14823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232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A182E-AEB6-49B9-A416-C4AC9F9E597D}">
      <dsp:nvSpPr>
        <dsp:cNvPr id="0" name=""/>
        <dsp:cNvSpPr/>
      </dsp:nvSpPr>
      <dsp:spPr>
        <a:xfrm>
          <a:off x="1698768" y="130074"/>
          <a:ext cx="1388364" cy="4722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Міндеттер</a:t>
          </a:r>
          <a:r>
            <a:rPr lang="en-US" sz="1200" b="1" kern="1200" dirty="0"/>
            <a:t> </a:t>
          </a:r>
        </a:p>
      </dsp:txBody>
      <dsp:txXfrm>
        <a:off x="1721821" y="153127"/>
        <a:ext cx="1342258" cy="426130"/>
      </dsp:txXfrm>
    </dsp:sp>
    <dsp:sp modelId="{29FC91BC-CBFD-4419-AC57-5D5C94541784}">
      <dsp:nvSpPr>
        <dsp:cNvPr id="0" name=""/>
        <dsp:cNvSpPr/>
      </dsp:nvSpPr>
      <dsp:spPr>
        <a:xfrm rot="16368881">
          <a:off x="3851589" y="1136516"/>
          <a:ext cx="8410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1052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DF52E-AF2E-405E-8680-144B4F3DBF4A}">
      <dsp:nvSpPr>
        <dsp:cNvPr id="0" name=""/>
        <dsp:cNvSpPr/>
      </dsp:nvSpPr>
      <dsp:spPr>
        <a:xfrm>
          <a:off x="3392563" y="0"/>
          <a:ext cx="1835630" cy="7164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Административті</a:t>
          </a:r>
          <a:r>
            <a:rPr lang="ru-RU" sz="1200" b="1" kern="1200" dirty="0"/>
            <a:t> </a:t>
          </a:r>
          <a:r>
            <a:rPr lang="ru-RU" sz="1200" b="1" kern="1200" dirty="0" err="1"/>
            <a:t>және</a:t>
          </a:r>
          <a:r>
            <a:rPr lang="ru-RU" sz="1200" b="1" kern="1200" dirty="0"/>
            <a:t> </a:t>
          </a:r>
          <a:r>
            <a:rPr lang="ru-RU" sz="1200" b="1" kern="1200" dirty="0" err="1"/>
            <a:t>ұйымдастыру</a:t>
          </a:r>
          <a:r>
            <a:rPr lang="ru-RU" sz="1200" b="1" kern="1200" dirty="0"/>
            <a:t> </a:t>
          </a:r>
          <a:r>
            <a:rPr lang="ru-RU" sz="1200" b="1" kern="1200" dirty="0" err="1"/>
            <a:t>менеджменті</a:t>
          </a:r>
          <a:endParaRPr lang="en-US" sz="1200" b="1" kern="1200" dirty="0"/>
        </a:p>
      </dsp:txBody>
      <dsp:txXfrm>
        <a:off x="3427540" y="34977"/>
        <a:ext cx="1765676" cy="646543"/>
      </dsp:txXfrm>
    </dsp:sp>
    <dsp:sp modelId="{290994B1-867D-486F-B536-3BF86C311F6B}">
      <dsp:nvSpPr>
        <dsp:cNvPr id="0" name=""/>
        <dsp:cNvSpPr/>
      </dsp:nvSpPr>
      <dsp:spPr>
        <a:xfrm rot="19210719">
          <a:off x="4448704" y="963485"/>
          <a:ext cx="18521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213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F3D16-CB68-49CB-A65D-832C8DB2CA44}">
      <dsp:nvSpPr>
        <dsp:cNvPr id="0" name=""/>
        <dsp:cNvSpPr/>
      </dsp:nvSpPr>
      <dsp:spPr>
        <a:xfrm>
          <a:off x="5439354" y="8419"/>
          <a:ext cx="1727532" cy="3620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Ұйымдастыру</a:t>
          </a:r>
          <a:r>
            <a:rPr lang="ru-RU" sz="1200" b="1" kern="1200" dirty="0"/>
            <a:t> </a:t>
          </a:r>
          <a:r>
            <a:rPr lang="ru-RU" sz="1200" b="1" kern="1200" dirty="0" err="1"/>
            <a:t>мәдениеті</a:t>
          </a:r>
          <a:endParaRPr lang="en-US" sz="1200" b="1" kern="1200" dirty="0"/>
        </a:p>
      </dsp:txBody>
      <dsp:txXfrm>
        <a:off x="5457026" y="26091"/>
        <a:ext cx="1692188" cy="326673"/>
      </dsp:txXfrm>
    </dsp:sp>
    <dsp:sp modelId="{F6FA6D0E-5075-402F-A9B7-3CB3CB11A253}">
      <dsp:nvSpPr>
        <dsp:cNvPr id="0" name=""/>
        <dsp:cNvSpPr/>
      </dsp:nvSpPr>
      <dsp:spPr>
        <a:xfrm>
          <a:off x="5546698" y="2958155"/>
          <a:ext cx="1441829" cy="5142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Контекст</a:t>
          </a:r>
          <a:endParaRPr lang="en-US" sz="1400" b="1" kern="1200" dirty="0"/>
        </a:p>
      </dsp:txBody>
      <dsp:txXfrm>
        <a:off x="5571799" y="2983256"/>
        <a:ext cx="1391627" cy="463999"/>
      </dsp:txXfrm>
    </dsp:sp>
    <dsp:sp modelId="{C56D0914-5F4B-4AE7-9119-48EBF4697194}">
      <dsp:nvSpPr>
        <dsp:cNvPr id="0" name=""/>
        <dsp:cNvSpPr/>
      </dsp:nvSpPr>
      <dsp:spPr>
        <a:xfrm rot="11410606">
          <a:off x="6787702" y="3326785"/>
          <a:ext cx="2024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2417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25BC7-E642-462B-821D-E8299241D123}">
      <dsp:nvSpPr>
        <dsp:cNvPr id="0" name=""/>
        <dsp:cNvSpPr/>
      </dsp:nvSpPr>
      <dsp:spPr>
        <a:xfrm>
          <a:off x="6769489" y="3308903"/>
          <a:ext cx="1482304" cy="2589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Ұлттық</a:t>
          </a:r>
          <a:r>
            <a:rPr lang="ru-RU" sz="1200" b="1" kern="1200" dirty="0"/>
            <a:t> </a:t>
          </a:r>
          <a:r>
            <a:rPr lang="ru-RU" sz="1200" b="1" kern="1200" dirty="0" err="1"/>
            <a:t>оқу</a:t>
          </a:r>
          <a:r>
            <a:rPr lang="ru-RU" sz="1200" b="1" kern="1200" dirty="0"/>
            <a:t> </a:t>
          </a:r>
          <a:r>
            <a:rPr lang="ru-RU" sz="1200" b="1" kern="1200" dirty="0" err="1"/>
            <a:t>бағдарламасы</a:t>
          </a:r>
          <a:endParaRPr lang="en-US" sz="1200" b="1" kern="1200" dirty="0"/>
        </a:p>
      </dsp:txBody>
      <dsp:txXfrm>
        <a:off x="6782131" y="3321545"/>
        <a:ext cx="1457020" cy="233694"/>
      </dsp:txXfrm>
    </dsp:sp>
    <dsp:sp modelId="{F00DEB5D-9667-4469-9358-4BCDA311307A}">
      <dsp:nvSpPr>
        <dsp:cNvPr id="0" name=""/>
        <dsp:cNvSpPr/>
      </dsp:nvSpPr>
      <dsp:spPr>
        <a:xfrm rot="2360415">
          <a:off x="6533670" y="3605541"/>
          <a:ext cx="4201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0187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F3875-18B6-49EC-8156-3E25943D3B99}">
      <dsp:nvSpPr>
        <dsp:cNvPr id="0" name=""/>
        <dsp:cNvSpPr/>
      </dsp:nvSpPr>
      <dsp:spPr>
        <a:xfrm>
          <a:off x="6224413" y="3738724"/>
          <a:ext cx="2004738" cy="5254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Буллингтің</a:t>
          </a:r>
          <a:r>
            <a:rPr lang="ru-RU" sz="1200" b="1" kern="1200" dirty="0"/>
            <a:t> </a:t>
          </a:r>
          <a:r>
            <a:rPr lang="ru-RU" sz="1200" b="1" kern="1200" dirty="0" err="1"/>
            <a:t>алдын</a:t>
          </a:r>
          <a:r>
            <a:rPr lang="ru-RU" sz="1200" b="1" kern="1200" dirty="0"/>
            <a:t> </a:t>
          </a:r>
          <a:r>
            <a:rPr lang="ru-RU" sz="1200" b="1" kern="1200" dirty="0" err="1"/>
            <a:t>алу</a:t>
          </a:r>
          <a:r>
            <a:rPr lang="ru-RU" sz="1200" b="1" kern="1200" dirty="0"/>
            <a:t> </a:t>
          </a:r>
          <a:r>
            <a:rPr lang="ru-RU" sz="1200" b="1" kern="1200" dirty="0" err="1"/>
            <a:t>жоспары</a:t>
          </a:r>
          <a:endParaRPr lang="en-US" sz="1200" b="1" kern="1200" dirty="0"/>
        </a:p>
      </dsp:txBody>
      <dsp:txXfrm>
        <a:off x="6250064" y="3764375"/>
        <a:ext cx="1953436" cy="474155"/>
      </dsp:txXfrm>
    </dsp:sp>
    <dsp:sp modelId="{10719CAE-B3C1-48A2-B4C4-0F8585ED725A}">
      <dsp:nvSpPr>
        <dsp:cNvPr id="0" name=""/>
        <dsp:cNvSpPr/>
      </dsp:nvSpPr>
      <dsp:spPr>
        <a:xfrm rot="19863547">
          <a:off x="6670441" y="2717424"/>
          <a:ext cx="9949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94947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53A87-0CDB-4DB3-9E9F-70EC8B971466}">
      <dsp:nvSpPr>
        <dsp:cNvPr id="0" name=""/>
        <dsp:cNvSpPr/>
      </dsp:nvSpPr>
      <dsp:spPr>
        <a:xfrm>
          <a:off x="7271403" y="2126211"/>
          <a:ext cx="1297548" cy="3504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БАҚ </a:t>
          </a:r>
          <a:r>
            <a:rPr lang="ru-RU" sz="1200" b="1" kern="1200" dirty="0" err="1"/>
            <a:t>назары</a:t>
          </a:r>
          <a:endParaRPr lang="en-US" sz="1200" b="1" kern="1200" dirty="0"/>
        </a:p>
      </dsp:txBody>
      <dsp:txXfrm>
        <a:off x="7288512" y="2143320"/>
        <a:ext cx="1263330" cy="316263"/>
      </dsp:txXfrm>
    </dsp:sp>
    <dsp:sp modelId="{5B84C1CF-76F5-4B26-B0F1-1FD14D4F1AAB}">
      <dsp:nvSpPr>
        <dsp:cNvPr id="0" name=""/>
        <dsp:cNvSpPr/>
      </dsp:nvSpPr>
      <dsp:spPr>
        <a:xfrm>
          <a:off x="1431137" y="2870171"/>
          <a:ext cx="1567746" cy="7164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/>
            <a:t>Бағдарламаға байланысты</a:t>
          </a:r>
          <a:endParaRPr lang="en-US" sz="1400" b="1" kern="1200" dirty="0"/>
        </a:p>
      </dsp:txBody>
      <dsp:txXfrm>
        <a:off x="1466114" y="2905148"/>
        <a:ext cx="1497792" cy="646543"/>
      </dsp:txXfrm>
    </dsp:sp>
    <dsp:sp modelId="{52FE30CD-8A55-4164-95B7-F0CF0820168B}">
      <dsp:nvSpPr>
        <dsp:cNvPr id="0" name=""/>
        <dsp:cNvSpPr/>
      </dsp:nvSpPr>
      <dsp:spPr>
        <a:xfrm rot="10620039">
          <a:off x="1379351" y="3270848"/>
          <a:ext cx="518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822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4205C-275E-4F52-9D30-687FE656B2A8}">
      <dsp:nvSpPr>
        <dsp:cNvPr id="0" name=""/>
        <dsp:cNvSpPr/>
      </dsp:nvSpPr>
      <dsp:spPr>
        <a:xfrm>
          <a:off x="0" y="3033389"/>
          <a:ext cx="1379386" cy="5499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b="1" kern="1200" dirty="0"/>
            <a:t>Болжамдар</a:t>
          </a:r>
          <a:endParaRPr lang="en-US" sz="1200" b="1" kern="1200" dirty="0"/>
        </a:p>
      </dsp:txBody>
      <dsp:txXfrm>
        <a:off x="26844" y="3060233"/>
        <a:ext cx="1325698" cy="496216"/>
      </dsp:txXfrm>
    </dsp:sp>
    <dsp:sp modelId="{225865EB-DDFF-4C8B-849E-E83A8D53E7E0}">
      <dsp:nvSpPr>
        <dsp:cNvPr id="0" name=""/>
        <dsp:cNvSpPr/>
      </dsp:nvSpPr>
      <dsp:spPr>
        <a:xfrm rot="8412437">
          <a:off x="1595437" y="3655245"/>
          <a:ext cx="2142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29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B621A-373F-43DC-A478-DCF2864B0567}">
      <dsp:nvSpPr>
        <dsp:cNvPr id="0" name=""/>
        <dsp:cNvSpPr/>
      </dsp:nvSpPr>
      <dsp:spPr>
        <a:xfrm>
          <a:off x="0" y="3723822"/>
          <a:ext cx="2490738" cy="6245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/>
            <a:t>Бағдарламаны</a:t>
          </a:r>
          <a:r>
            <a:rPr lang="ru-RU" sz="1200" b="1" kern="1200" dirty="0"/>
            <a:t> </a:t>
          </a:r>
          <a:r>
            <a:rPr lang="ru-RU" sz="1200" b="1" kern="1200" dirty="0" err="1"/>
            <a:t>құрастырушылар</a:t>
          </a:r>
          <a:r>
            <a:rPr lang="ru-RU" sz="1200" b="1" kern="1200" dirty="0"/>
            <a:t> </a:t>
          </a:r>
          <a:r>
            <a:rPr lang="ru-RU" sz="1200" b="1" kern="1200" dirty="0" err="1"/>
            <a:t>тарапынан</a:t>
          </a:r>
          <a:r>
            <a:rPr lang="ru-RU" sz="1200" b="1" kern="1200" dirty="0"/>
            <a:t> </a:t>
          </a:r>
          <a:r>
            <a:rPr lang="ru-RU" sz="1200" b="1" kern="1200" dirty="0" err="1"/>
            <a:t>қолдау</a:t>
          </a:r>
          <a:endParaRPr lang="en-US" sz="1200" b="1" kern="1200" dirty="0"/>
        </a:p>
      </dsp:txBody>
      <dsp:txXfrm>
        <a:off x="30487" y="3754309"/>
        <a:ext cx="2429764" cy="563553"/>
      </dsp:txXfrm>
    </dsp:sp>
    <dsp:sp modelId="{ACEB1886-585A-4A78-BA9D-AD3A962C5E9A}">
      <dsp:nvSpPr>
        <dsp:cNvPr id="0" name=""/>
        <dsp:cNvSpPr/>
      </dsp:nvSpPr>
      <dsp:spPr>
        <a:xfrm rot="13303265">
          <a:off x="948830" y="2540775"/>
          <a:ext cx="9899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9912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0DD5B-9465-468C-AED8-044935B78E4C}">
      <dsp:nvSpPr>
        <dsp:cNvPr id="0" name=""/>
        <dsp:cNvSpPr/>
      </dsp:nvSpPr>
      <dsp:spPr>
        <a:xfrm>
          <a:off x="0" y="1703597"/>
          <a:ext cx="1579210" cy="507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b="1" kern="1200" dirty="0"/>
            <a:t>Нұсқаулар</a:t>
          </a:r>
          <a:endParaRPr lang="en-US" sz="1200" b="1" kern="1200" dirty="0"/>
        </a:p>
      </dsp:txBody>
      <dsp:txXfrm>
        <a:off x="24788" y="1728385"/>
        <a:ext cx="1529634" cy="458205"/>
      </dsp:txXfrm>
    </dsp:sp>
    <dsp:sp modelId="{AA4FDAC5-C817-4176-8C4F-EFF32492518F}">
      <dsp:nvSpPr>
        <dsp:cNvPr id="0" name=""/>
        <dsp:cNvSpPr/>
      </dsp:nvSpPr>
      <dsp:spPr>
        <a:xfrm rot="11905893">
          <a:off x="1132119" y="2918665"/>
          <a:ext cx="3068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890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7849E8-3C24-4FE2-92D3-343C12530C9C}">
      <dsp:nvSpPr>
        <dsp:cNvPr id="0" name=""/>
        <dsp:cNvSpPr/>
      </dsp:nvSpPr>
      <dsp:spPr>
        <a:xfrm>
          <a:off x="0" y="2455553"/>
          <a:ext cx="1139990" cy="4492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Ы</a:t>
          </a:r>
          <a:r>
            <a:rPr lang="kk-KZ" sz="1200" b="1" kern="1200" dirty="0" err="1"/>
            <a:t>ңғайлылық</a:t>
          </a:r>
          <a:endParaRPr lang="en-US" sz="1200" b="1" kern="1200" dirty="0"/>
        </a:p>
      </dsp:txBody>
      <dsp:txXfrm>
        <a:off x="21932" y="2477485"/>
        <a:ext cx="1096126" cy="405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76A99-6D4F-4365-9787-FC0F3B3EA1E1}">
      <dsp:nvSpPr>
        <dsp:cNvPr id="0" name=""/>
        <dsp:cNvSpPr/>
      </dsp:nvSpPr>
      <dsp:spPr>
        <a:xfrm>
          <a:off x="648071" y="0"/>
          <a:ext cx="7344816" cy="38164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52EE523-C44D-45C8-8327-AE27544A8952}">
      <dsp:nvSpPr>
        <dsp:cNvPr id="0" name=""/>
        <dsp:cNvSpPr/>
      </dsp:nvSpPr>
      <dsp:spPr>
        <a:xfrm>
          <a:off x="103894" y="1153979"/>
          <a:ext cx="1940702" cy="1526569"/>
        </a:xfrm>
        <a:prstGeom prst="round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/>
            <a:t>Енгізуге</a:t>
          </a:r>
          <a:r>
            <a:rPr lang="ru-RU" sz="1400" b="1" kern="1200" dirty="0"/>
            <a:t> </a:t>
          </a:r>
          <a:r>
            <a:rPr lang="ru-RU" sz="1400" b="1" kern="1200" dirty="0" err="1"/>
            <a:t>дейінгі</a:t>
          </a:r>
          <a:r>
            <a:rPr lang="ru-RU" sz="1400" b="1" kern="1200" dirty="0"/>
            <a:t> </a:t>
          </a:r>
          <a:r>
            <a:rPr lang="ru-RU" sz="1400" b="1" kern="1200" dirty="0" err="1"/>
            <a:t>көктем</a:t>
          </a:r>
          <a:r>
            <a:rPr lang="ru-RU" sz="1400" b="1" kern="1200" dirty="0"/>
            <a:t> </a:t>
          </a:r>
          <a:r>
            <a:rPr lang="en-US" sz="1400" b="1" kern="1200" dirty="0"/>
            <a:t>2022</a:t>
          </a:r>
        </a:p>
      </dsp:txBody>
      <dsp:txXfrm>
        <a:off x="178415" y="1228500"/>
        <a:ext cx="1791660" cy="1377527"/>
      </dsp:txXfrm>
    </dsp:sp>
    <dsp:sp modelId="{5C42BC6F-EBCA-420B-9927-9A9C6253DDC4}">
      <dsp:nvSpPr>
        <dsp:cNvPr id="0" name=""/>
        <dsp:cNvSpPr/>
      </dsp:nvSpPr>
      <dsp:spPr>
        <a:xfrm>
          <a:off x="2261344" y="1044746"/>
          <a:ext cx="2340372" cy="1708826"/>
        </a:xfrm>
        <a:prstGeom prst="round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KiVa IMPRES </a:t>
          </a:r>
          <a:r>
            <a:rPr lang="kk-KZ" sz="1400" b="1" kern="1200" dirty="0"/>
            <a:t>– тың мектептерге бағдарламаны енгізуіне қолдау көрсету </a:t>
          </a:r>
          <a:r>
            <a:rPr lang="en-US" sz="1400" b="1" kern="1200" dirty="0"/>
            <a:t>2022-2023</a:t>
          </a:r>
        </a:p>
      </dsp:txBody>
      <dsp:txXfrm>
        <a:off x="2344762" y="1128164"/>
        <a:ext cx="2173536" cy="1541990"/>
      </dsp:txXfrm>
    </dsp:sp>
    <dsp:sp modelId="{5AF056E4-1EF1-4C73-98ED-AA858976D050}">
      <dsp:nvSpPr>
        <dsp:cNvPr id="0" name=""/>
        <dsp:cNvSpPr/>
      </dsp:nvSpPr>
      <dsp:spPr>
        <a:xfrm>
          <a:off x="4809410" y="1144927"/>
          <a:ext cx="1993147" cy="1526569"/>
        </a:xfrm>
        <a:prstGeom prst="round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/>
            <a:t>Көктем</a:t>
          </a:r>
          <a:r>
            <a:rPr lang="ru-RU" sz="1400" b="1" kern="1200" dirty="0"/>
            <a:t> </a:t>
          </a:r>
          <a:r>
            <a:rPr lang="en-US" sz="1400" b="1" kern="1200" dirty="0"/>
            <a:t>2023</a:t>
          </a:r>
        </a:p>
      </dsp:txBody>
      <dsp:txXfrm>
        <a:off x="4883931" y="1219448"/>
        <a:ext cx="1844105" cy="1377527"/>
      </dsp:txXfrm>
    </dsp:sp>
    <dsp:sp modelId="{1CBB9E94-D0C7-4BE8-B43B-258C5CDF2B7D}">
      <dsp:nvSpPr>
        <dsp:cNvPr id="0" name=""/>
        <dsp:cNvSpPr/>
      </dsp:nvSpPr>
      <dsp:spPr>
        <a:xfrm>
          <a:off x="7064570" y="1144927"/>
          <a:ext cx="1572080" cy="1526569"/>
        </a:xfrm>
        <a:prstGeom prst="round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/>
            <a:t>Көктем 2024 – 1 жыл бақылау</a:t>
          </a:r>
          <a:endParaRPr lang="en-US" sz="1400" b="1" kern="1200" dirty="0"/>
        </a:p>
      </dsp:txBody>
      <dsp:txXfrm>
        <a:off x="7139091" y="1219448"/>
        <a:ext cx="1423038" cy="1377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C4A7D-3F62-493E-9209-B269D0538CC1}">
      <dsp:nvSpPr>
        <dsp:cNvPr id="0" name=""/>
        <dsp:cNvSpPr/>
      </dsp:nvSpPr>
      <dsp:spPr>
        <a:xfrm>
          <a:off x="2572346" y="3104574"/>
          <a:ext cx="3362420" cy="2497019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 err="1"/>
            <a:t>Тәжірибеге</a:t>
          </a:r>
          <a:r>
            <a:rPr lang="ru-RU" sz="2200" b="1" kern="1200" dirty="0"/>
            <a:t> </a:t>
          </a:r>
          <a:r>
            <a:rPr lang="ru-RU" sz="2200" b="1" kern="1200" dirty="0" err="1"/>
            <a:t>енгізуді</a:t>
          </a:r>
          <a:r>
            <a:rPr lang="ru-RU" sz="2200" b="1" kern="1200" dirty="0"/>
            <a:t> </a:t>
          </a:r>
          <a:r>
            <a:rPr lang="ru-RU" sz="2200" b="1" kern="1200" dirty="0" err="1"/>
            <a:t>сүйемелдеу</a:t>
          </a:r>
          <a:endParaRPr lang="en-US" sz="2200" b="1" kern="1200" dirty="0" err="1"/>
        </a:p>
      </dsp:txBody>
      <dsp:txXfrm>
        <a:off x="3064761" y="3470254"/>
        <a:ext cx="2377590" cy="1765659"/>
      </dsp:txXfrm>
    </dsp:sp>
    <dsp:sp modelId="{90A1CE6F-F06A-4161-940E-14DE45BD5C93}">
      <dsp:nvSpPr>
        <dsp:cNvPr id="0" name=""/>
        <dsp:cNvSpPr/>
      </dsp:nvSpPr>
      <dsp:spPr>
        <a:xfrm rot="13400168">
          <a:off x="1766160" y="3570972"/>
          <a:ext cx="910257" cy="103315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4ABBE-8CF5-4410-8C75-100DB9C7743C}">
      <dsp:nvSpPr>
        <dsp:cNvPr id="0" name=""/>
        <dsp:cNvSpPr/>
      </dsp:nvSpPr>
      <dsp:spPr>
        <a:xfrm>
          <a:off x="0" y="0"/>
          <a:ext cx="2833060" cy="3352451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 err="1"/>
            <a:t>Бағалау</a:t>
          </a:r>
          <a:r>
            <a:rPr lang="ru-RU" sz="2100" b="1" kern="1200" dirty="0"/>
            <a:t> + </a:t>
          </a:r>
          <a:r>
            <a:rPr lang="ru-RU" sz="2100" b="1" kern="1200" dirty="0" err="1"/>
            <a:t>кері</a:t>
          </a:r>
          <a:r>
            <a:rPr lang="ru-RU" sz="2100" b="1" kern="1200" dirty="0"/>
            <a:t> </a:t>
          </a:r>
          <a:r>
            <a:rPr lang="ru-RU" sz="2100" b="1" kern="1200" dirty="0" err="1"/>
            <a:t>байланыс</a:t>
          </a:r>
          <a:r>
            <a:rPr lang="ru-RU" sz="2100" b="0" kern="1200" dirty="0">
              <a:latin typeface="Arial"/>
              <a:ea typeface="MS Gothic"/>
            </a:rPr>
            <a:t> </a:t>
          </a:r>
          <a:endParaRPr lang="en-US" sz="21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 err="1">
              <a:effectLst/>
            </a:rPr>
            <a:t>Ағымдағы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іске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асыру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дәлдігінің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күйі</a:t>
          </a:r>
          <a:r>
            <a:rPr lang="ru-RU" sz="1800" b="0" i="0" kern="1200" dirty="0">
              <a:effectLst/>
              <a:latin typeface="Arial"/>
              <a:ea typeface="MS Gothic"/>
            </a:rPr>
            <a:t> 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>
              <a:effectLst/>
            </a:rPr>
            <a:t>Жеке </a:t>
          </a:r>
          <a:r>
            <a:rPr lang="ru-RU" sz="1800" b="0" i="0" kern="1200" dirty="0" err="1">
              <a:effectLst/>
            </a:rPr>
            <a:t>және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ұйымдастырушылық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деңгейлерде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іске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асыруға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ықпал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ететін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және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кедергі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келтіретін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ықтимал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факторларды</a:t>
          </a:r>
          <a:r>
            <a:rPr lang="ru-RU" sz="1800" b="0" i="0" kern="1200" dirty="0">
              <a:effectLst/>
            </a:rPr>
            <a:t> </a:t>
          </a:r>
          <a:r>
            <a:rPr lang="ru-RU" sz="1800" b="0" i="0" kern="1200" dirty="0" err="1">
              <a:effectLst/>
            </a:rPr>
            <a:t>анықтау</a:t>
          </a:r>
          <a:endParaRPr lang="en-US" sz="1800" kern="1200" dirty="0" err="1"/>
        </a:p>
      </dsp:txBody>
      <dsp:txXfrm>
        <a:off x="82977" y="82977"/>
        <a:ext cx="2667106" cy="3186497"/>
      </dsp:txXfrm>
    </dsp:sp>
    <dsp:sp modelId="{7DE49F11-40FE-4D8F-B9AC-B87960D4F648}">
      <dsp:nvSpPr>
        <dsp:cNvPr id="0" name=""/>
        <dsp:cNvSpPr/>
      </dsp:nvSpPr>
      <dsp:spPr>
        <a:xfrm rot="16198075">
          <a:off x="3676521" y="2419408"/>
          <a:ext cx="1112088" cy="135884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BEFDE-B35C-44AF-AEDA-162B6CFA5024}">
      <dsp:nvSpPr>
        <dsp:cNvPr id="0" name=""/>
        <dsp:cNvSpPr/>
      </dsp:nvSpPr>
      <dsp:spPr>
        <a:xfrm>
          <a:off x="3076407" y="-204960"/>
          <a:ext cx="2350547" cy="2417968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latin typeface="Arial"/>
              <a:ea typeface="MS Gothic"/>
            </a:rPr>
            <a:t>Оқыту</a:t>
          </a:r>
          <a:endParaRPr lang="en-US" sz="1800" kern="1200" dirty="0" err="1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 err="1">
              <a:effectLst/>
              <a:latin typeface="+mn-lt"/>
              <a:ea typeface="+mn-ea"/>
              <a:cs typeface="+mn-cs"/>
            </a:rPr>
            <a:t>Қызметкерлерге</a:t>
          </a:r>
          <a:r>
            <a:rPr lang="ru-RU" sz="1800" kern="1200" dirty="0">
              <a:latin typeface="+mn-lt"/>
              <a:ea typeface="+mn-ea"/>
              <a:cs typeface="+mn-cs"/>
            </a:rPr>
            <a:t> </a:t>
          </a:r>
          <a:r>
            <a:rPr lang="ru-RU" sz="1800" kern="1200" dirty="0" err="1">
              <a:latin typeface="+mn-lt"/>
              <a:ea typeface="+mn-ea"/>
              <a:cs typeface="+mn-cs"/>
            </a:rPr>
            <a:t>сапалы</a:t>
          </a:r>
          <a:r>
            <a:rPr lang="ru-RU" sz="1800" kern="1200" dirty="0">
              <a:latin typeface="+mn-lt"/>
              <a:ea typeface="+mn-ea"/>
              <a:cs typeface="+mn-cs"/>
            </a:rPr>
            <a:t> </a:t>
          </a:r>
          <a:r>
            <a:rPr lang="ru-RU" sz="1800" kern="1200" dirty="0" err="1">
              <a:latin typeface="+mn-lt"/>
              <a:ea typeface="+mn-ea"/>
              <a:cs typeface="+mn-cs"/>
            </a:rPr>
            <a:t>оқыту</a:t>
          </a:r>
          <a:r>
            <a:rPr lang="ru-RU" sz="1800" kern="1200" dirty="0">
              <a:latin typeface="+mn-lt"/>
              <a:ea typeface="+mn-ea"/>
              <a:cs typeface="+mn-cs"/>
            </a:rPr>
            <a:t> </a:t>
          </a:r>
          <a:r>
            <a:rPr lang="ru-RU" sz="1800" kern="1200" dirty="0" err="1">
              <a:latin typeface="+mn-lt"/>
              <a:ea typeface="+mn-ea"/>
              <a:cs typeface="+mn-cs"/>
            </a:rPr>
            <a:t>жүргізу</a:t>
          </a:r>
          <a:endParaRPr lang="en-US" sz="1800" kern="1200" dirty="0" err="1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>
              <a:effectLst/>
            </a:rPr>
            <a:t>Шешімге бағытталған талқылау</a:t>
          </a:r>
          <a:endParaRPr lang="ru-RU" sz="1800" b="0" i="0" kern="120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3145252" y="-136115"/>
        <a:ext cx="2212857" cy="2280278"/>
      </dsp:txXfrm>
    </dsp:sp>
    <dsp:sp modelId="{D2F45757-6B47-4E69-A39C-D52821289863}">
      <dsp:nvSpPr>
        <dsp:cNvPr id="0" name=""/>
        <dsp:cNvSpPr/>
      </dsp:nvSpPr>
      <dsp:spPr>
        <a:xfrm rot="18797981">
          <a:off x="5544009" y="3024366"/>
          <a:ext cx="1067723" cy="157573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2C121-9E15-49F3-A576-7C33B04C9078}">
      <dsp:nvSpPr>
        <dsp:cNvPr id="0" name=""/>
        <dsp:cNvSpPr/>
      </dsp:nvSpPr>
      <dsp:spPr>
        <a:xfrm>
          <a:off x="5572541" y="100719"/>
          <a:ext cx="3028483" cy="2491566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 err="1">
              <a:latin typeface="Arial"/>
              <a:ea typeface="MS Gothic"/>
            </a:rPr>
            <a:t>Төрт</a:t>
          </a:r>
          <a:r>
            <a:rPr lang="ru-RU" sz="2100" b="1" kern="1200" dirty="0">
              <a:latin typeface="Arial"/>
              <a:ea typeface="MS Gothic"/>
            </a:rPr>
            <a:t> </a:t>
          </a:r>
          <a:r>
            <a:rPr lang="ru-RU" sz="2100" b="1" kern="1200" dirty="0" err="1">
              <a:latin typeface="Arial"/>
              <a:ea typeface="MS Gothic"/>
            </a:rPr>
            <a:t>менторлық</a:t>
          </a:r>
          <a:r>
            <a:rPr lang="ru-RU" sz="2100" b="1" kern="1200" dirty="0">
              <a:latin typeface="Arial"/>
              <a:ea typeface="MS Gothic"/>
            </a:rPr>
            <a:t> сессия</a:t>
          </a:r>
          <a:endParaRPr lang="en-US" sz="21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>
              <a:effectLst/>
              <a:latin typeface="+mn-lt"/>
              <a:ea typeface="+mn-ea"/>
              <a:cs typeface="+mn-cs"/>
            </a:rPr>
            <a:t>2</a:t>
          </a:r>
          <a:r>
            <a:rPr lang="ru-RU" sz="1800" kern="1200" dirty="0">
              <a:latin typeface="+mn-lt"/>
              <a:ea typeface="+mn-ea"/>
              <a:cs typeface="+mn-cs"/>
            </a:rPr>
            <a:t> </a:t>
          </a:r>
          <a:r>
            <a:rPr lang="ru-RU" sz="1800" kern="1200" dirty="0" err="1">
              <a:latin typeface="+mn-lt"/>
              <a:ea typeface="+mn-ea"/>
              <a:cs typeface="+mn-cs"/>
            </a:rPr>
            <a:t>сағаттық</a:t>
          </a:r>
          <a:r>
            <a:rPr lang="ru-RU" sz="1800" kern="1200" dirty="0">
              <a:latin typeface="+mn-lt"/>
              <a:ea typeface="+mn-ea"/>
              <a:cs typeface="+mn-cs"/>
            </a:rPr>
            <a:t> сессия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 err="1">
              <a:latin typeface="+mn-lt"/>
              <a:ea typeface="+mn-ea"/>
              <a:cs typeface="+mn-cs"/>
            </a:rPr>
            <a:t>Кыркүйек</a:t>
          </a:r>
          <a:r>
            <a:rPr lang="ru-RU" sz="1800" kern="1200" dirty="0">
              <a:latin typeface="+mn-lt"/>
              <a:ea typeface="+mn-ea"/>
              <a:cs typeface="+mn-cs"/>
            </a:rPr>
            <a:t>, </a:t>
          </a:r>
          <a:r>
            <a:rPr lang="ru-RU" sz="1800" kern="1200" dirty="0" err="1">
              <a:latin typeface="+mn-lt"/>
              <a:ea typeface="+mn-ea"/>
              <a:cs typeface="+mn-cs"/>
            </a:rPr>
            <a:t>қазан</a:t>
          </a:r>
          <a:r>
            <a:rPr lang="ru-RU" sz="1800" kern="1200" dirty="0">
              <a:latin typeface="+mn-lt"/>
              <a:ea typeface="+mn-ea"/>
              <a:cs typeface="+mn-cs"/>
            </a:rPr>
            <a:t>, </a:t>
          </a:r>
          <a:r>
            <a:rPr lang="ru-RU" sz="1800" kern="1200" dirty="0" err="1">
              <a:latin typeface="+mn-lt"/>
              <a:ea typeface="+mn-ea"/>
              <a:cs typeface="+mn-cs"/>
            </a:rPr>
            <a:t>қаңтар</a:t>
          </a:r>
          <a:r>
            <a:rPr lang="ru-RU" sz="1800" kern="1200" dirty="0">
              <a:latin typeface="+mn-lt"/>
              <a:ea typeface="+mn-ea"/>
              <a:cs typeface="+mn-cs"/>
            </a:rPr>
            <a:t>, </a:t>
          </a:r>
          <a:r>
            <a:rPr lang="ru-RU" sz="1800" kern="1200" dirty="0" err="1">
              <a:latin typeface="+mn-lt"/>
              <a:ea typeface="+mn-ea"/>
              <a:cs typeface="+mn-cs"/>
            </a:rPr>
            <a:t>сәуір</a:t>
          </a:r>
          <a:endParaRPr lang="ru-RU" sz="1800" kern="1200" dirty="0">
            <a:latin typeface="+mn-lt"/>
            <a:ea typeface="+mn-ea"/>
            <a:cs typeface="+mn-cs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 err="1">
              <a:effectLst/>
              <a:latin typeface="+mn-lt"/>
              <a:ea typeface="+mn-ea"/>
              <a:cs typeface="+mn-cs"/>
            </a:rPr>
            <a:t>Мектеп</a:t>
          </a:r>
          <a:r>
            <a:rPr lang="ru-RU" sz="1800" b="0" i="0" kern="1200" dirty="0">
              <a:effectLst/>
              <a:latin typeface="+mn-lt"/>
              <a:ea typeface="+mn-ea"/>
              <a:cs typeface="+mn-cs"/>
            </a:rPr>
            <a:t> </a:t>
          </a:r>
          <a:r>
            <a:rPr lang="ru-RU" sz="1800" b="0" i="0" kern="1200" dirty="0" err="1">
              <a:effectLst/>
              <a:latin typeface="+mn-lt"/>
              <a:ea typeface="+mn-ea"/>
              <a:cs typeface="+mn-cs"/>
            </a:rPr>
            <a:t>директорын</a:t>
          </a:r>
          <a:r>
            <a:rPr lang="ru-RU" sz="1800" kern="1200" dirty="0">
              <a:latin typeface="+mn-lt"/>
              <a:ea typeface="+mn-ea"/>
              <a:cs typeface="+mn-cs"/>
            </a:rPr>
            <a:t> </a:t>
          </a:r>
          <a:r>
            <a:rPr lang="ru-RU" sz="1800" kern="1200" dirty="0" err="1">
              <a:latin typeface="+mn-lt"/>
              <a:ea typeface="+mn-ea"/>
              <a:cs typeface="+mn-cs"/>
            </a:rPr>
            <a:t>қосқанда</a:t>
          </a:r>
          <a:r>
            <a:rPr lang="ru-RU" sz="1800" kern="1200" dirty="0">
              <a:latin typeface="+mn-lt"/>
              <a:ea typeface="+mn-ea"/>
              <a:cs typeface="+mn-cs"/>
            </a:rPr>
            <a:t> 4 – 6 </a:t>
          </a:r>
          <a:r>
            <a:rPr lang="ru-RU" sz="1800" kern="1200" dirty="0" err="1">
              <a:latin typeface="+mn-lt"/>
              <a:ea typeface="+mn-ea"/>
              <a:cs typeface="+mn-cs"/>
            </a:rPr>
            <a:t>адам</a:t>
          </a:r>
          <a:endParaRPr lang="en-US" sz="1800" kern="1200" dirty="0" err="1"/>
        </a:p>
      </dsp:txBody>
      <dsp:txXfrm>
        <a:off x="5645516" y="173694"/>
        <a:ext cx="2882533" cy="2345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0.76558</cdr:x>
      <cdr:y>0.70045</cdr:y>
    </cdr:from>
    <cdr:to>
      <cdr:x>1</cdr:x>
      <cdr:y>0.79774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615310" y="2880320"/>
          <a:ext cx="2025650" cy="4000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  <a:ln xmlns:a="http://schemas.openxmlformats.org/drawingml/2006/main" w="12700">
          <a:noFill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1pPr>
          <a:lvl2pPr marL="457200" algn="l" defTabSz="449263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2pPr>
          <a:lvl3pPr marL="914400" algn="l" defTabSz="449263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3pPr>
          <a:lvl4pPr marL="1371600" algn="l" defTabSz="449263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4pPr>
          <a:lvl5pPr marL="1828800" algn="l" defTabSz="449263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bg1"/>
              </a:solidFill>
              <a:latin typeface="Arial" panose="020B0604020202020204" pitchFamily="34" charset="0"/>
              <a:ea typeface="MS Gothic" panose="020B0609070205080204" pitchFamily="49" charset="-128"/>
              <a:cs typeface="+mn-cs"/>
            </a:defRPr>
          </a:lvl9pPr>
        </a:lstStyle>
        <a:p xmlns:a="http://schemas.openxmlformats.org/drawingml/2006/main">
          <a:pPr eaLnBrk="1" hangingPunct="1">
            <a:defRPr/>
          </a:pPr>
          <a:r>
            <a: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rPr>
            <a:t>‘Ghosts’ 5.6%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635CF047-F764-4878-A08E-6D9415167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70D30B28-92FC-41DB-BA2D-EEE4171AC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C4560FDD-4E19-40AD-96C4-D35F9584C44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4A44B05-BA87-46A8-9696-C01883B620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889001" y="4689477"/>
            <a:ext cx="4891087" cy="44434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88691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i-FI"/>
              <a:t>Sanna Herkama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ICE /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E9A1-5E65-4FEB-BFB8-7D4080D4D8CA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501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2966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322B2CF8-8D19-436B-A392-7147A6510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B93CEA4-363E-4608-BB0E-854E9F5F48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90126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39775"/>
            <a:ext cx="4935538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966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4363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39775"/>
            <a:ext cx="4935538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4188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6775" y="739775"/>
            <a:ext cx="4935538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006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619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2942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800" dirty="0"/>
              <a:t>KiVa staff survey </a:t>
            </a:r>
          </a:p>
          <a:p>
            <a:pPr lvl="1"/>
            <a:r>
              <a:rPr lang="fi-FI" sz="1500" dirty="0"/>
              <a:t>1221 Finnish primary and secondary schools</a:t>
            </a:r>
          </a:p>
          <a:p>
            <a:r>
              <a:rPr lang="fi-FI" sz="1800" dirty="0"/>
              <a:t>Confronting approach the most typical approach used!</a:t>
            </a:r>
          </a:p>
          <a:p>
            <a:r>
              <a:rPr lang="en-US" sz="1800" dirty="0"/>
              <a:t>The KiVa team discussion were evaluated as being equally effective, according to both personnel and victimized students, when the confronting, non-confronting or a case-specific approach had been used.</a:t>
            </a:r>
          </a:p>
          <a:p>
            <a:r>
              <a:rPr lang="en-US" sz="1800" dirty="0"/>
              <a:t>Perceived effectiveness was higher in primary school and when follow-up meetings were organized systematically after each intervention.</a:t>
            </a:r>
          </a:p>
          <a:p>
            <a:pPr marL="0" indent="0">
              <a:buNone/>
            </a:pPr>
            <a:r>
              <a:rPr lang="en-US" sz="1500" dirty="0"/>
              <a:t>(</a:t>
            </a:r>
            <a:r>
              <a:rPr lang="en-US" sz="1500" dirty="0" err="1"/>
              <a:t>Johander</a:t>
            </a:r>
            <a:r>
              <a:rPr lang="en-US" sz="1500" dirty="0"/>
              <a:t> et al., 2020)</a:t>
            </a:r>
          </a:p>
          <a:p>
            <a:endParaRPr lang="fi-FI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i-FI"/>
              <a:t>Sanna Herkama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ICE /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E9A1-5E65-4FEB-BFB8-7D4080D4D8CA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359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i-FI"/>
              <a:t>Sanna Herkama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ICE /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E9A1-5E65-4FEB-BFB8-7D4080D4D8CA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8469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file:///\\192.168.10.69\kiva\KiVa_Suomi\PPT\2018\Videot\KiVaLogo_animaatio_taustalla.mp4" TargetMode="External"/><Relationship Id="rId1" Type="http://schemas.microsoft.com/office/2007/relationships/media" Target="file:///\\192.168.10.69\kiva\KiVa_Suomi\PPT\2018\Videot\KiVaLogo_animaatio_taustalla.mp4" TargetMode="Externa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Va Lesson 1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t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851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iVa Lesson 1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5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iVa Lesson 1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828800"/>
            <a:ext cx="3888000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9" y="1828800"/>
            <a:ext cx="3888431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35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558006"/>
            <a:ext cx="7886700" cy="11326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91494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D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716212"/>
            <a:ext cx="3868737" cy="3583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91494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D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16212"/>
            <a:ext cx="3887788" cy="3583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144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KiVa Lesson 1 - 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738"/>
            <a:ext cx="7615238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828800"/>
            <a:ext cx="3730625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828800"/>
            <a:ext cx="3732213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14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Va Lesson 1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738"/>
            <a:ext cx="7615238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61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iVa -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738"/>
            <a:ext cx="7615238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AC6E3E6-B741-41C3-9C34-598E6E4D94A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63142196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animat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304D2BB0-EC6C-45EC-B9C5-90BE068FF7F4}"/>
              </a:ext>
            </a:extLst>
          </p:cNvPr>
          <p:cNvSpPr/>
          <p:nvPr userDrawn="1"/>
        </p:nvSpPr>
        <p:spPr bwMode="auto">
          <a:xfrm>
            <a:off x="0" y="0"/>
            <a:ext cx="9144000" cy="6885384"/>
          </a:xfrm>
          <a:prstGeom prst="rect">
            <a:avLst/>
          </a:prstGeom>
          <a:solidFill>
            <a:srgbClr val="006DB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pic>
        <p:nvPicPr>
          <p:cNvPr id="4" name="KiVaLogo_animaatio_taustalla">
            <a:hlinkClick r:id="" action="ppaction://media"/>
            <a:extLst>
              <a:ext uri="{FF2B5EF4-FFF2-40B4-BE49-F238E27FC236}">
                <a16:creationId xmlns:a16="http://schemas.microsoft.com/office/drawing/2014/main" id="{F4A19975-C1C5-4A67-A2E1-86D89E0F1D91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353" y="856891"/>
            <a:ext cx="9145277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24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>
            <a:extLst>
              <a:ext uri="{FF2B5EF4-FFF2-40B4-BE49-F238E27FC236}">
                <a16:creationId xmlns:a16="http://schemas.microsoft.com/office/drawing/2014/main" id="{770A345D-7E8E-44E7-AF23-62C8FE556D2C}"/>
              </a:ext>
            </a:extLst>
          </p:cNvPr>
          <p:cNvSpPr/>
          <p:nvPr userDrawn="1"/>
        </p:nvSpPr>
        <p:spPr bwMode="auto">
          <a:xfrm>
            <a:off x="0" y="6453336"/>
            <a:ext cx="9144000" cy="432048"/>
          </a:xfrm>
          <a:prstGeom prst="rect">
            <a:avLst/>
          </a:prstGeom>
          <a:solidFill>
            <a:srgbClr val="006DB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E96DBCFC-0993-4945-8D9B-52E61E2B4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586518"/>
            <a:ext cx="79208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err="1"/>
              <a:t>Muokkaa</a:t>
            </a:r>
            <a:r>
              <a:rPr lang="en-GB" altLang="fi-FI"/>
              <a:t> </a:t>
            </a:r>
            <a:r>
              <a:rPr lang="en-GB" altLang="fi-FI" err="1"/>
              <a:t>otsikon</a:t>
            </a:r>
            <a:r>
              <a:rPr lang="en-GB" altLang="fi-FI"/>
              <a:t> </a:t>
            </a:r>
            <a:r>
              <a:rPr lang="en-GB" altLang="fi-FI" err="1"/>
              <a:t>tekstimuotoa</a:t>
            </a:r>
            <a:r>
              <a:rPr lang="en-GB" altLang="fi-FI"/>
              <a:t> </a:t>
            </a:r>
            <a:r>
              <a:rPr lang="en-GB" altLang="fi-FI" err="1"/>
              <a:t>napsauttamalla</a:t>
            </a:r>
            <a:endParaRPr lang="en-GB" altLang="fi-FI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2B077B62-0D4C-4D86-A0B0-3395010EDB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848580"/>
            <a:ext cx="792088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err="1"/>
              <a:t>Muokkaa</a:t>
            </a:r>
            <a:r>
              <a:rPr lang="en-GB" altLang="fi-FI"/>
              <a:t> </a:t>
            </a:r>
            <a:r>
              <a:rPr lang="en-GB" altLang="fi-FI" err="1"/>
              <a:t>jäsennyksen</a:t>
            </a:r>
            <a:r>
              <a:rPr lang="en-GB" altLang="fi-FI"/>
              <a:t> </a:t>
            </a:r>
            <a:r>
              <a:rPr lang="en-GB" altLang="fi-FI" err="1"/>
              <a:t>tekstimuotoa</a:t>
            </a:r>
            <a:r>
              <a:rPr lang="en-GB" altLang="fi-FI"/>
              <a:t> </a:t>
            </a:r>
            <a:r>
              <a:rPr lang="en-GB" altLang="fi-FI" err="1"/>
              <a:t>napsauttamalla</a:t>
            </a:r>
            <a:endParaRPr lang="en-GB" altLang="fi-FI"/>
          </a:p>
          <a:p>
            <a:pPr lvl="1"/>
            <a:r>
              <a:rPr lang="en-GB" altLang="fi-FI" err="1"/>
              <a:t>Toinen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2"/>
            <a:r>
              <a:rPr lang="en-GB" altLang="fi-FI" err="1"/>
              <a:t>Kolmas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3"/>
            <a:r>
              <a:rPr lang="en-GB" altLang="fi-FI" err="1"/>
              <a:t>Neljäs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4"/>
            <a:r>
              <a:rPr lang="en-GB" altLang="fi-FI" err="1"/>
              <a:t>Viides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4"/>
            <a:r>
              <a:rPr lang="en-GB" altLang="fi-FI" err="1"/>
              <a:t>Kuudes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4"/>
            <a:r>
              <a:rPr lang="en-GB" altLang="fi-FI" err="1"/>
              <a:t>Seitsemäs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4"/>
            <a:r>
              <a:rPr lang="en-GB" altLang="fi-FI" err="1"/>
              <a:t>Kahdeksas</a:t>
            </a:r>
            <a:r>
              <a:rPr lang="en-GB" altLang="fi-FI"/>
              <a:t> </a:t>
            </a:r>
            <a:r>
              <a:rPr lang="en-GB" altLang="fi-FI" err="1"/>
              <a:t>jäsennystaso</a:t>
            </a:r>
            <a:endParaRPr lang="en-GB" altLang="fi-FI"/>
          </a:p>
          <a:p>
            <a:pPr lvl="4"/>
            <a:r>
              <a:rPr lang="en-GB" altLang="fi-FI"/>
              <a:t>Yhdeksäs </a:t>
            </a:r>
            <a:r>
              <a:rPr lang="en-GB" altLang="fi-FI" err="1"/>
              <a:t>jäsennystaso</a:t>
            </a:r>
            <a:endParaRPr lang="en-GB" altLang="fi-FI"/>
          </a:p>
        </p:txBody>
      </p:sp>
      <p:pic>
        <p:nvPicPr>
          <p:cNvPr id="37" name="Kuva 36">
            <a:extLst>
              <a:ext uri="{FF2B5EF4-FFF2-40B4-BE49-F238E27FC236}">
                <a16:creationId xmlns:a16="http://schemas.microsoft.com/office/drawing/2014/main" id="{FE961C31-40CE-4A07-A026-981DFDEDE51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31" y="6045301"/>
            <a:ext cx="2961905" cy="812699"/>
          </a:xfrm>
          <a:prstGeom prst="rect">
            <a:avLst/>
          </a:prstGeom>
        </p:spPr>
      </p:pic>
      <p:pic>
        <p:nvPicPr>
          <p:cNvPr id="39" name="Kuva 38">
            <a:extLst>
              <a:ext uri="{FF2B5EF4-FFF2-40B4-BE49-F238E27FC236}">
                <a16:creationId xmlns:a16="http://schemas.microsoft.com/office/drawing/2014/main" id="{BA61306C-2170-4DB5-840F-5284E6D1A2C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99" y="6341905"/>
            <a:ext cx="394367" cy="39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758" r:id="rId7"/>
    <p:sldLayoutId id="2147483759" r:id="rId8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 kern="1200">
          <a:solidFill>
            <a:srgbClr val="222B6A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38138" indent="-338138" algn="l" defTabSz="449263" rtl="0" eaLnBrk="0" fontAlgn="base" hangingPunct="0">
        <a:spcBef>
          <a:spcPts val="650"/>
        </a:spcBef>
        <a:spcAft>
          <a:spcPct val="0"/>
        </a:spcAft>
        <a:buClr>
          <a:srgbClr val="006DB1"/>
        </a:buClr>
        <a:buSzPct val="100000"/>
        <a:buFont typeface="Arial" panose="020B0604020202020204" pitchFamily="34" charset="0"/>
        <a:buChar char="•"/>
        <a:defRPr sz="26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38188" indent="-280988" algn="l" defTabSz="449263" rtl="0" eaLnBrk="0" fontAlgn="base" hangingPunct="0">
        <a:spcBef>
          <a:spcPts val="60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‒"/>
        <a:defRPr sz="24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»"/>
        <a:defRPr sz="22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6DB1"/>
        </a:buClr>
        <a:buSzPct val="100000"/>
        <a:buFont typeface="Wingdings" panose="05000000000000000000" pitchFamily="2" charset="2"/>
        <a:buChar char="§"/>
        <a:defRPr sz="20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»"/>
        <a:defRPr sz="20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utu.fi/impr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/>
        </p:nvSpPr>
        <p:spPr>
          <a:xfrm>
            <a:off x="8458200" y="6400800"/>
            <a:ext cx="685799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575378" y="1519141"/>
            <a:ext cx="7993062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Clr>
                <a:srgbClr val="C00000"/>
              </a:buClr>
              <a:buSzPct val="25000"/>
            </a:pP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KiVa 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буллингке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қарсы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бағдарламасын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сапалы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енгізу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 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және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тұрақтылығын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қамтамасыз</a:t>
            </a:r>
            <a:r>
              <a:rPr lang="en-US" sz="4000" b="1" dirty="0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 </a:t>
            </a:r>
            <a:r>
              <a:rPr lang="en-US" sz="4000" b="1" dirty="0" err="1">
                <a:solidFill>
                  <a:srgbClr val="222B6A"/>
                </a:solidFill>
                <a:latin typeface="Calibri"/>
                <a:ea typeface="+mj-ea"/>
                <a:cs typeface="Calibri"/>
                <a:sym typeface="Arial"/>
              </a:rPr>
              <a:t>ету</a:t>
            </a:r>
            <a:endParaRPr lang="en-US" sz="4000" b="1" dirty="0">
              <a:solidFill>
                <a:srgbClr val="222B6A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70532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1560" y="304682"/>
            <a:ext cx="7920880" cy="1066800"/>
          </a:xfrm>
        </p:spPr>
        <p:txBody>
          <a:bodyPr/>
          <a:lstStyle/>
          <a:p>
            <a:r>
              <a:rPr lang="ru-RU" dirty="0" err="1">
                <a:latin typeface="Calibri"/>
                <a:cs typeface="Calibri"/>
              </a:rPr>
              <a:t>Тұрақты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енгізудің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кейбір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болжаушылары</a:t>
            </a:r>
            <a:r>
              <a:rPr lang="ru-RU" dirty="0">
                <a:latin typeface="Calibri"/>
                <a:cs typeface="Calibri"/>
              </a:rPr>
              <a:t> </a:t>
            </a:r>
            <a:endParaRPr lang="ru-RU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11560" y="1458912"/>
            <a:ext cx="7920880" cy="3940175"/>
          </a:xfrm>
        </p:spPr>
        <p:txBody>
          <a:bodyPr/>
          <a:lstStyle/>
          <a:p>
            <a:pPr marL="337820" indent="-337820">
              <a:defRPr/>
            </a:pP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Оқушылар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саны</a:t>
            </a:r>
            <a:endParaRPr lang="fi-FI" altLang="fi-FI" dirty="0">
              <a:solidFill>
                <a:schemeClr val="bg2">
                  <a:lumMod val="75000"/>
                </a:schemeClr>
              </a:solidFill>
            </a:endParaRPr>
          </a:p>
          <a:p>
            <a:pPr marL="737870" lvl="1" indent="-280670">
              <a:defRPr/>
            </a:pP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Оқушылар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контингенті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көбірек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мектептерде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төзімділік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ықтималдылығы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жоғары</a:t>
            </a:r>
            <a:endParaRPr lang="ru-RU" altLang="fi-FI" dirty="0" err="1">
              <a:solidFill>
                <a:schemeClr val="bg2">
                  <a:lumMod val="75000"/>
                </a:schemeClr>
              </a:solidFill>
            </a:endParaRPr>
          </a:p>
          <a:p>
            <a:pPr marL="337820" indent="-337820">
              <a:defRPr/>
            </a:pP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Жақсы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координация;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барлық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қауымдастықты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ақпараттандыру</a:t>
            </a:r>
            <a:endParaRPr lang="fi-FI" altLang="fi-FI" dirty="0" err="1">
              <a:solidFill>
                <a:schemeClr val="bg2">
                  <a:lumMod val="75000"/>
                </a:schemeClr>
              </a:solidFill>
            </a:endParaRPr>
          </a:p>
          <a:p>
            <a:pPr marL="337820" indent="-337820">
              <a:defRPr/>
            </a:pP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Енгізудің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бастапқы</a:t>
            </a:r>
            <a:r>
              <a:rPr lang="ru-RU" altLang="fi-FI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altLang="fi-FI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деңгейі</a:t>
            </a:r>
            <a:endParaRPr lang="fi-FI" altLang="fi-FI" dirty="0" err="1">
              <a:solidFill>
                <a:schemeClr val="bg2">
                  <a:lumMod val="75000"/>
                </a:schemeClr>
              </a:solidFill>
            </a:endParaRPr>
          </a:p>
          <a:p>
            <a:pPr marL="737870" lvl="1" indent="-280670">
              <a:defRPr/>
            </a:pP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Егер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алғашқы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үш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жыл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ішінде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мектептер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көп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жұмыс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жасаса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,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онда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олардың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жалғастыру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мүмкіндігі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жоғары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Calibri"/>
                <a:cs typeface="Calibri"/>
              </a:rPr>
              <a:t>болады</a:t>
            </a:r>
            <a:endParaRPr lang="fi-FI" altLang="fi-FI" dirty="0" err="1">
              <a:solidFill>
                <a:schemeClr val="bg2">
                  <a:lumMod val="75000"/>
                </a:schemeClr>
              </a:solidFill>
              <a:latin typeface="Calibri"/>
              <a:cs typeface="Calibri"/>
            </a:endParaRPr>
          </a:p>
          <a:p>
            <a:pPr marL="0" indent="0">
              <a:buFontTx/>
              <a:buNone/>
              <a:defRPr/>
            </a:pPr>
            <a:endParaRPr lang="fi-FI" altLang="fi-FI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FontTx/>
              <a:buNone/>
              <a:defRPr/>
            </a:pPr>
            <a:endParaRPr lang="fi-FI" alt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803448"/>
            <a:ext cx="2188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fi-FI" sz="2000" dirty="0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lang="en-US" altLang="fi-FI" sz="2000" dirty="0" err="1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Sainio</a:t>
            </a:r>
            <a:r>
              <a:rPr lang="en-US" altLang="fi-FI" sz="2000" dirty="0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et al., 2020)</a:t>
            </a:r>
            <a:endParaRPr lang="fi-FI" sz="2000" dirty="0">
              <a:solidFill>
                <a:srgbClr val="4D4D4D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37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6436"/>
            <a:ext cx="8208912" cy="1066800"/>
          </a:xfrm>
        </p:spPr>
        <p:txBody>
          <a:bodyPr/>
          <a:lstStyle/>
          <a:p>
            <a:r>
              <a:rPr lang="ru-RU" dirty="0" err="1">
                <a:latin typeface="Calibri"/>
                <a:cs typeface="Calibri"/>
              </a:rPr>
              <a:t>Жүзеге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асырудағы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киындықтардың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түрлері</a:t>
            </a:r>
            <a:endParaRPr lang="ru-RU" dirty="0" err="1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7820" indent="-337820"/>
            <a:r>
              <a:rPr lang="ru-RU" dirty="0" err="1">
                <a:latin typeface="Calibri"/>
                <a:cs typeface="Calibri"/>
              </a:rPr>
              <a:t>Мектептер</a:t>
            </a:r>
            <a:r>
              <a:rPr lang="ru-RU" dirty="0">
                <a:latin typeface="Calibri"/>
                <a:cs typeface="Calibri"/>
              </a:rPr>
              <a:t> «</a:t>
            </a:r>
            <a:r>
              <a:rPr lang="ru-RU" dirty="0" err="1">
                <a:latin typeface="Calibri"/>
                <a:cs typeface="Calibri"/>
              </a:rPr>
              <a:t>Біз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fi-FI" dirty="0" err="1">
                <a:latin typeface="Calibri"/>
                <a:cs typeface="Calibri"/>
              </a:rPr>
              <a:t>KiVa</a:t>
            </a:r>
            <a:r>
              <a:rPr lang="fi-FI" dirty="0">
                <a:latin typeface="Calibri"/>
                <a:cs typeface="Calibri"/>
              </a:rPr>
              <a:t> </a:t>
            </a:r>
            <a:r>
              <a:rPr lang="fi-FI" dirty="0" err="1">
                <a:latin typeface="Calibri"/>
                <a:cs typeface="Calibri"/>
              </a:rPr>
              <a:t>мектебіміз</a:t>
            </a:r>
            <a:r>
              <a:rPr lang="fi-FI" dirty="0">
                <a:latin typeface="Calibri"/>
                <a:cs typeface="Calibri"/>
              </a:rPr>
              <a:t>» </a:t>
            </a:r>
            <a:r>
              <a:rPr lang="fi-FI" dirty="0" err="1">
                <a:latin typeface="Calibri"/>
                <a:cs typeface="Calibri"/>
              </a:rPr>
              <a:t>дегеннен</a:t>
            </a:r>
            <a:r>
              <a:rPr lang="fi-FI" dirty="0">
                <a:latin typeface="Calibri"/>
                <a:cs typeface="Calibri"/>
              </a:rPr>
              <a:t> </a:t>
            </a:r>
            <a:r>
              <a:rPr lang="fi-FI" dirty="0" err="1">
                <a:latin typeface="Calibri"/>
                <a:cs typeface="Calibri"/>
              </a:rPr>
              <a:t>басқа</a:t>
            </a:r>
            <a:r>
              <a:rPr lang="fi-FI" dirty="0">
                <a:latin typeface="Calibri"/>
                <a:cs typeface="Calibri"/>
              </a:rPr>
              <a:t> </a:t>
            </a:r>
            <a:r>
              <a:rPr lang="fi-FI" dirty="0" err="1">
                <a:latin typeface="Calibri"/>
                <a:cs typeface="Calibri"/>
              </a:rPr>
              <a:t>еш</a:t>
            </a:r>
            <a:r>
              <a:rPr lang="fi-FI" dirty="0">
                <a:latin typeface="Calibri"/>
                <a:cs typeface="Calibri"/>
              </a:rPr>
              <a:t> </a:t>
            </a:r>
            <a:r>
              <a:rPr lang="fi-FI" dirty="0" err="1">
                <a:latin typeface="Calibri"/>
                <a:cs typeface="Calibri"/>
              </a:rPr>
              <a:t>нәрсе</a:t>
            </a:r>
            <a:r>
              <a:rPr lang="fi-FI" dirty="0">
                <a:latin typeface="Calibri"/>
                <a:cs typeface="Calibri"/>
              </a:rPr>
              <a:t> </a:t>
            </a:r>
            <a:r>
              <a:rPr lang="fi-FI" dirty="0" err="1">
                <a:latin typeface="Calibri"/>
                <a:cs typeface="Calibri"/>
              </a:rPr>
              <a:t>істемейді</a:t>
            </a:r>
            <a:r>
              <a:rPr lang="fi-FI" dirty="0">
                <a:latin typeface="Calibri"/>
                <a:cs typeface="Calibri"/>
              </a:rPr>
              <a:t>.
</a:t>
            </a:r>
            <a:r>
              <a:rPr lang="ru-RU" dirty="0" err="1">
                <a:latin typeface="Calibri"/>
                <a:cs typeface="Calibri"/>
              </a:rPr>
              <a:t>Мектептер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энтузиазммен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бастайды</a:t>
            </a:r>
            <a:r>
              <a:rPr lang="ru-RU" dirty="0">
                <a:latin typeface="Calibri"/>
                <a:cs typeface="Calibri"/>
              </a:rPr>
              <a:t>, </a:t>
            </a:r>
            <a:r>
              <a:rPr lang="ru-RU" dirty="0" err="1">
                <a:latin typeface="Calibri"/>
                <a:cs typeface="Calibri"/>
              </a:rPr>
              <a:t>бірақ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уақыт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өте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келе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жүзеге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асыру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төмендейді</a:t>
            </a:r>
            <a:r>
              <a:rPr lang="ru-RU" dirty="0">
                <a:latin typeface="Calibri"/>
                <a:cs typeface="Calibri"/>
              </a:rPr>
              <a:t>.</a:t>
            </a:r>
          </a:p>
          <a:p>
            <a:pPr marL="337820" indent="-337820"/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Мектептер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көп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нәрсе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жасайды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,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бірақ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бұл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KiVa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ұсынғаннан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b="1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өзгеше</a:t>
            </a:r>
            <a:r>
              <a:rPr lang="en" b="1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.</a:t>
            </a:r>
          </a:p>
          <a:p>
            <a:pPr marL="337820" indent="-337820"/>
            <a:endParaRPr lang="en" b="1" dirty="0">
              <a:solidFill>
                <a:srgbClr val="222B6A"/>
              </a:solidFill>
              <a:latin typeface="Calibri"/>
              <a:ea typeface="+mj-ea"/>
              <a:cs typeface="Calibri"/>
            </a:endParaRPr>
          </a:p>
          <a:p>
            <a:pPr marL="0" indent="0">
              <a:buNone/>
            </a:pP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Бағдарламаны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күнделікті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мектеп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өміріне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енгізуге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ықпал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ететін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және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кедергі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келтіретін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факторлар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" dirty="0" err="1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сөзсіз</a:t>
            </a:r>
            <a:r>
              <a:rPr lang="en" dirty="0">
                <a:solidFill>
                  <a:srgbClr val="222B6A"/>
                </a:solidFill>
                <a:latin typeface="Calibri"/>
                <a:ea typeface="+mj-ea"/>
                <a:cs typeface="Calibri"/>
              </a:rPr>
              <a:t>.. </a:t>
            </a:r>
            <a:endParaRPr lang="e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11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38800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66738"/>
            <a:ext cx="8208912" cy="1066800"/>
          </a:xfrm>
        </p:spPr>
        <p:txBody>
          <a:bodyPr/>
          <a:lstStyle/>
          <a:p>
            <a:r>
              <a:rPr lang="en" dirty="0" err="1">
                <a:latin typeface="Calibri"/>
                <a:cs typeface="Calibri"/>
              </a:rPr>
              <a:t>KiVa</a:t>
            </a:r>
            <a:r>
              <a:rPr lang="en" dirty="0">
                <a:latin typeface="Calibri"/>
                <a:cs typeface="Calibri"/>
              </a:rPr>
              <a:t> </a:t>
            </a:r>
            <a:r>
              <a:rPr lang="en" dirty="0" err="1">
                <a:latin typeface="Calibri"/>
                <a:cs typeface="Calibri"/>
              </a:rPr>
              <a:t>тобы</a:t>
            </a:r>
            <a:r>
              <a:rPr lang="en" dirty="0">
                <a:latin typeface="Calibri"/>
                <a:cs typeface="Calibri"/>
              </a:rPr>
              <a:t> </a:t>
            </a:r>
            <a:r>
              <a:rPr lang="en" dirty="0" err="1">
                <a:latin typeface="Calibri"/>
                <a:cs typeface="Calibri"/>
              </a:rPr>
              <a:t>іске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асыратын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арнайы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әрекеттер</a:t>
            </a:r>
            <a:r>
              <a:rPr lang="en" dirty="0">
                <a:latin typeface="Calibri"/>
                <a:cs typeface="Calibri"/>
              </a:rPr>
              <a:t>: </a:t>
            </a:r>
            <a:r>
              <a:rPr lang="ru-RU" dirty="0">
                <a:latin typeface="Calibri"/>
                <a:cs typeface="Calibri"/>
              </a:rPr>
              <a:t> 2010–2015 </a:t>
            </a:r>
            <a:r>
              <a:rPr lang="ru-RU" dirty="0" err="1">
                <a:latin typeface="Calibri"/>
                <a:cs typeface="Calibri"/>
              </a:rPr>
              <a:t>жылдардағы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өзгерістер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12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661201"/>
              </p:ext>
            </p:extLst>
          </p:nvPr>
        </p:nvGraphicFramePr>
        <p:xfrm>
          <a:off x="1076053" y="1631514"/>
          <a:ext cx="6988444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869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64896" cy="1066800"/>
          </a:xfrm>
        </p:spPr>
        <p:txBody>
          <a:bodyPr/>
          <a:lstStyle/>
          <a:p>
            <a:r>
              <a:rPr lang="en" dirty="0" err="1">
                <a:latin typeface="Calibri"/>
                <a:cs typeface="Calibri"/>
              </a:rPr>
              <a:t>KiVa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тобы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жүзеге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асыратын</a:t>
            </a:r>
            <a:r>
              <a:rPr lang="en" dirty="0">
                <a:latin typeface="Calibri"/>
                <a:cs typeface="Calibri"/>
              </a:rPr>
              <a:t> </a:t>
            </a:r>
            <a:r>
              <a:rPr lang="en" dirty="0" err="1">
                <a:latin typeface="Calibri"/>
                <a:cs typeface="Calibri"/>
              </a:rPr>
              <a:t>арнайы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en" dirty="0" err="1">
                <a:latin typeface="Calibri"/>
                <a:cs typeface="Calibri"/>
              </a:rPr>
              <a:t>әрекеттер</a:t>
            </a:r>
            <a:r>
              <a:rPr lang="en" dirty="0">
                <a:latin typeface="Calibri"/>
                <a:cs typeface="Calibri"/>
              </a:rPr>
              <a:t>: </a:t>
            </a:r>
            <a:r>
              <a:rPr lang="ru-RU" dirty="0">
                <a:latin typeface="Calibri"/>
                <a:cs typeface="Calibri"/>
              </a:rPr>
              <a:t>2009–2015 </a:t>
            </a:r>
            <a:r>
              <a:rPr lang="ru-RU" dirty="0" err="1">
                <a:latin typeface="Calibri"/>
                <a:cs typeface="Calibri"/>
              </a:rPr>
              <a:t>жж</a:t>
            </a:r>
            <a:r>
              <a:rPr lang="ru-RU" dirty="0">
                <a:latin typeface="Calibri"/>
                <a:cs typeface="Calibri"/>
              </a:rPr>
              <a:t>.</a:t>
            </a:r>
            <a:endParaRPr lang="fi-FI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59" y="1848580"/>
            <a:ext cx="8143141" cy="3940175"/>
          </a:xfrm>
        </p:spPr>
        <p:txBody>
          <a:bodyPr/>
          <a:lstStyle/>
          <a:p>
            <a:pPr marL="337820" indent="-337820"/>
            <a:r>
              <a:rPr lang="ru-RU" dirty="0" err="1">
                <a:latin typeface="Calibri"/>
                <a:cs typeface="Calibri"/>
              </a:rPr>
              <a:t>Уақыт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өте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келе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мектептер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көбірек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өзгерістер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енгізе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бастады</a:t>
            </a:r>
            <a:r>
              <a:rPr lang="ru-RU" dirty="0">
                <a:latin typeface="Calibri"/>
                <a:cs typeface="Calibri"/>
              </a:rPr>
              <a:t> (</a:t>
            </a:r>
            <a:r>
              <a:rPr lang="ru-RU" dirty="0" err="1">
                <a:latin typeface="Calibri"/>
                <a:cs typeface="Calibri"/>
              </a:rPr>
              <a:t>мысалы</a:t>
            </a:r>
            <a:r>
              <a:rPr lang="ru-RU" dirty="0">
                <a:latin typeface="Calibri"/>
                <a:cs typeface="Calibri"/>
              </a:rPr>
              <a:t>, </a:t>
            </a:r>
            <a:r>
              <a:rPr lang="ru-RU" dirty="0" err="1">
                <a:latin typeface="Calibri"/>
                <a:cs typeface="Calibri"/>
              </a:rPr>
              <a:t>оларды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өз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тәсілімен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біріктіру</a:t>
            </a:r>
            <a:r>
              <a:rPr lang="ru-RU" dirty="0">
                <a:latin typeface="Calibri"/>
                <a:cs typeface="Calibri"/>
              </a:rPr>
              <a:t>) </a:t>
            </a:r>
            <a:endParaRPr lang="fi-FI" dirty="0"/>
          </a:p>
          <a:p>
            <a:pPr marL="737870" lvl="1" indent="-280670"/>
            <a:r>
              <a:rPr lang="ru-RU" dirty="0">
                <a:latin typeface="Calibri"/>
                <a:cs typeface="Calibri"/>
              </a:rPr>
              <a:t>...</a:t>
            </a:r>
            <a:r>
              <a:rPr lang="ru-RU" dirty="0" err="1">
                <a:latin typeface="Calibri"/>
                <a:cs typeface="Calibri"/>
              </a:rPr>
              <a:t>KiVa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топтары</a:t>
            </a:r>
            <a:r>
              <a:rPr lang="ru-RU" dirty="0">
                <a:latin typeface="Calibri"/>
                <a:cs typeface="Calibri"/>
              </a:rPr>
              <a:t> мен </a:t>
            </a:r>
            <a:r>
              <a:rPr lang="ru-RU" dirty="0" err="1">
                <a:latin typeface="Calibri"/>
                <a:cs typeface="Calibri"/>
              </a:rPr>
              <a:t>оқушылардың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өздері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екі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тәсілді</a:t>
            </a:r>
            <a:r>
              <a:rPr lang="ru-RU" dirty="0">
                <a:latin typeface="Calibri"/>
                <a:cs typeface="Calibri"/>
              </a:rPr>
              <a:t> (</a:t>
            </a:r>
            <a:r>
              <a:rPr lang="ru-RU" dirty="0" err="1">
                <a:latin typeface="Calibri"/>
                <a:cs typeface="Calibri"/>
              </a:rPr>
              <a:t>конфронтативті</a:t>
            </a:r>
            <a:r>
              <a:rPr lang="ru-RU" dirty="0">
                <a:latin typeface="Calibri"/>
                <a:cs typeface="Calibri"/>
              </a:rPr>
              <a:t>, </a:t>
            </a:r>
            <a:r>
              <a:rPr lang="ru-RU" dirty="0" err="1">
                <a:latin typeface="Calibri"/>
                <a:cs typeface="Calibri"/>
              </a:rPr>
              <a:t>конфронтативті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емес</a:t>
            </a:r>
            <a:r>
              <a:rPr lang="ru-RU" dirty="0">
                <a:latin typeface="Calibri"/>
                <a:cs typeface="Calibri"/>
              </a:rPr>
              <a:t>) </a:t>
            </a:r>
            <a:r>
              <a:rPr lang="ru-RU" dirty="0" err="1">
                <a:latin typeface="Calibri"/>
                <a:cs typeface="Calibri"/>
              </a:rPr>
              <a:t>тиімді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деп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бағаласа</a:t>
            </a:r>
            <a:r>
              <a:rPr lang="ru-RU" dirty="0">
                <a:latin typeface="Calibri"/>
                <a:cs typeface="Calibri"/>
              </a:rPr>
              <a:t> да! </a:t>
            </a:r>
            <a:endParaRPr lang="fi-FI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Қызметкерлер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өз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бейімделуін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қолданған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кезде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немесе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қандай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әдісті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қолданғанын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көрсетпесе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тиімсіз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деп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бағаланды</a:t>
            </a:r>
            <a:r>
              <a:rPr lang="ru-RU" dirty="0">
                <a:latin typeface="Calibri"/>
                <a:cs typeface="Calibri"/>
              </a:rPr>
              <a:t>! </a:t>
            </a:r>
          </a:p>
          <a:p>
            <a:pPr marL="337820" indent="-337820"/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latin typeface="Calibri"/>
                <a:cs typeface="Calibri"/>
              </a:rPr>
              <a:t>(</a:t>
            </a:r>
            <a:r>
              <a:rPr lang="en-US" sz="2000" dirty="0" err="1">
                <a:latin typeface="Calibri"/>
                <a:cs typeface="Calibri"/>
              </a:rPr>
              <a:t>Johander</a:t>
            </a:r>
            <a:r>
              <a:rPr lang="en-US" sz="2000" dirty="0">
                <a:latin typeface="Calibri"/>
                <a:cs typeface="Calibri"/>
              </a:rPr>
              <a:t> et al. 2022)</a:t>
            </a:r>
            <a:endParaRPr lang="fi-FI" sz="2000" dirty="0">
              <a:latin typeface="Calibri"/>
              <a:cs typeface="Calibri"/>
            </a:endParaRPr>
          </a:p>
          <a:p>
            <a:pPr marL="337820" indent="-33782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269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386"/>
    </mc:Choice>
    <mc:Fallback xmlns="">
      <p:transition spd="slow" advTm="10138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Бағдарламаның</a:t>
            </a:r>
            <a:r>
              <a:rPr lang="ru-RU" dirty="0"/>
              <a:t> </a:t>
            </a:r>
            <a:r>
              <a:rPr lang="ru-RU" dirty="0" err="1"/>
              <a:t>тұрақтылығына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келтіретін</a:t>
            </a:r>
            <a:r>
              <a:rPr lang="ru-RU" dirty="0"/>
              <a:t> </a:t>
            </a:r>
            <a:r>
              <a:rPr lang="ru-RU" dirty="0" err="1"/>
              <a:t>факторлар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en-US" dirty="0" err="1"/>
              <a:t>KiVa</a:t>
            </a:r>
            <a:r>
              <a:rPr lang="en-US" dirty="0"/>
              <a:t>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буллингке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бағдарламасын</a:t>
            </a:r>
            <a:r>
              <a:rPr lang="ru-RU" dirty="0"/>
              <a:t> </a:t>
            </a:r>
            <a:r>
              <a:rPr lang="ru-RU" dirty="0" err="1"/>
              <a:t>жүйелі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енгізуге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келтіретін</a:t>
            </a:r>
            <a:r>
              <a:rPr lang="ru-RU" dirty="0"/>
              <a:t> </a:t>
            </a:r>
            <a:r>
              <a:rPr lang="ru-RU" dirty="0" err="1"/>
              <a:t>факторларды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.</a:t>
            </a:r>
          </a:p>
          <a:p>
            <a:r>
              <a:rPr lang="en-US" dirty="0" err="1"/>
              <a:t>KiVa</a:t>
            </a:r>
            <a:r>
              <a:rPr lang="en-US" dirty="0"/>
              <a:t>-</a:t>
            </a:r>
            <a:r>
              <a:rPr lang="ru-RU" dirty="0" err="1"/>
              <a:t>ны</a:t>
            </a:r>
            <a:r>
              <a:rPr lang="ru-RU" dirty="0"/>
              <a:t> </a:t>
            </a:r>
            <a:r>
              <a:rPr lang="ru-RU" dirty="0" err="1"/>
              <a:t>мектепте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нені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?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r>
              <a:rPr lang="en-US" sz="2200" dirty="0"/>
              <a:t>(</a:t>
            </a:r>
            <a:r>
              <a:rPr lang="en-US" sz="2200" dirty="0" err="1"/>
              <a:t>Herkama</a:t>
            </a:r>
            <a:r>
              <a:rPr lang="en-US" sz="2200" dirty="0"/>
              <a:t> et al., 2022)</a:t>
            </a:r>
          </a:p>
          <a:p>
            <a:pPr marL="342900" lvl="1" indent="0">
              <a:buNone/>
            </a:pPr>
            <a:endParaRPr lang="fi-FI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775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120" y="209600"/>
            <a:ext cx="7920880" cy="1066800"/>
          </a:xfrm>
        </p:spPr>
        <p:txBody>
          <a:bodyPr/>
          <a:lstStyle/>
          <a:p>
            <a:r>
              <a:rPr lang="en-US" altLang="fi-FI" dirty="0"/>
              <a:t>KiVa </a:t>
            </a:r>
            <a:r>
              <a:rPr lang="ru-RU" altLang="fi-FI" dirty="0" err="1"/>
              <a:t>бағдарламасын</a:t>
            </a:r>
            <a:r>
              <a:rPr lang="ru-RU" altLang="fi-FI" dirty="0"/>
              <a:t> </a:t>
            </a:r>
            <a:r>
              <a:rPr lang="ru-RU" altLang="fi-FI" dirty="0" err="1"/>
              <a:t>жыл</a:t>
            </a:r>
            <a:r>
              <a:rPr lang="ru-RU" altLang="fi-FI" dirty="0"/>
              <a:t> </a:t>
            </a:r>
            <a:r>
              <a:rPr lang="ru-RU" altLang="fi-FI" dirty="0" err="1"/>
              <a:t>сайын</a:t>
            </a:r>
            <a:r>
              <a:rPr lang="ru-RU" altLang="fi-FI" dirty="0"/>
              <a:t> </a:t>
            </a:r>
            <a:r>
              <a:rPr lang="ru-RU" altLang="fi-FI" dirty="0" err="1"/>
              <a:t>енгізу</a:t>
            </a:r>
            <a:r>
              <a:rPr lang="ru-RU" altLang="fi-FI" dirty="0"/>
              <a:t> </a:t>
            </a:r>
            <a:endParaRPr lang="fi-FI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640960" cy="411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1560" y="5949280"/>
            <a:ext cx="2188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fi-FI" sz="2000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lang="en-US" altLang="fi-FI" sz="2000" err="1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Sainio</a:t>
            </a:r>
            <a:r>
              <a:rPr lang="en-US" altLang="fi-FI" sz="2000">
                <a:solidFill>
                  <a:srgbClr val="4D4D4D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et al., 2020)</a:t>
            </a:r>
            <a:endParaRPr lang="fi-FI" sz="2000">
              <a:solidFill>
                <a:srgbClr val="4D4D4D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10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43617"/>
              </p:ext>
            </p:extLst>
          </p:nvPr>
        </p:nvGraphicFramePr>
        <p:xfrm>
          <a:off x="287524" y="1113576"/>
          <a:ext cx="8568952" cy="5092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AD53F-FCEB-E427-E52A-7F361116F606}"/>
              </a:ext>
            </a:extLst>
          </p:cNvPr>
          <p:cNvSpPr txBox="1"/>
          <p:nvPr/>
        </p:nvSpPr>
        <p:spPr>
          <a:xfrm>
            <a:off x="899592" y="5836621"/>
            <a:ext cx="4699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0">
              <a:buNone/>
            </a:pPr>
            <a:r>
              <a:rPr lang="en-US" sz="1800">
                <a:solidFill>
                  <a:schemeClr val="tx1"/>
                </a:solidFill>
              </a:rPr>
              <a:t>(</a:t>
            </a:r>
            <a:r>
              <a:rPr lang="en-US" sz="1800" err="1">
                <a:solidFill>
                  <a:schemeClr val="tx1"/>
                </a:solidFill>
              </a:rPr>
              <a:t>Herkama</a:t>
            </a:r>
            <a:r>
              <a:rPr lang="en-US" sz="1800">
                <a:solidFill>
                  <a:schemeClr val="tx1"/>
                </a:solidFill>
              </a:rPr>
              <a:t> et al., 2022)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51ECB1-09D6-C9EF-9B0C-BC27B3A9335B}"/>
              </a:ext>
            </a:extLst>
          </p:cNvPr>
          <p:cNvSpPr txBox="1"/>
          <p:nvPr/>
        </p:nvSpPr>
        <p:spPr>
          <a:xfrm>
            <a:off x="1727025" y="190382"/>
            <a:ext cx="759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002060"/>
                </a:solidFill>
              </a:rPr>
              <a:t>Қандай </a:t>
            </a:r>
            <a:r>
              <a:rPr lang="kk-KZ" sz="2400" b="1" dirty="0" err="1">
                <a:solidFill>
                  <a:srgbClr val="002060"/>
                </a:solidFill>
              </a:rPr>
              <a:t>челлендждер</a:t>
            </a:r>
            <a:r>
              <a:rPr lang="kk-KZ" sz="2400" b="1" dirty="0">
                <a:solidFill>
                  <a:srgbClr val="002060"/>
                </a:solidFill>
              </a:rPr>
              <a:t> туындауы мүмкін?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проблемаларын</a:t>
            </a:r>
            <a:r>
              <a:rPr lang="ru-RU" dirty="0"/>
              <a:t> </a:t>
            </a:r>
            <a:r>
              <a:rPr lang="ru-RU" dirty="0" err="1"/>
              <a:t>шешу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Буллингпен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тиімді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күресу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үшін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асыруды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қалай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жақсартуға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болады</a:t>
            </a:r>
            <a:r>
              <a:rPr lang="ru-RU" dirty="0">
                <a:solidFill>
                  <a:schemeClr val="tx1"/>
                </a:solidFill>
              </a:rPr>
              <a:t>?</a:t>
            </a:r>
          </a:p>
          <a:p>
            <a:r>
              <a:rPr lang="ru-RU" dirty="0" err="1"/>
              <a:t>Дозаны</a:t>
            </a:r>
            <a:r>
              <a:rPr lang="ru-RU" dirty="0"/>
              <a:t>, </a:t>
            </a:r>
            <a:r>
              <a:rPr lang="ru-RU" dirty="0" err="1"/>
              <a:t>сапаны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арттыруға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бағдарламаның</a:t>
            </a:r>
            <a:r>
              <a:rPr lang="ru-RU" dirty="0"/>
              <a:t> </a:t>
            </a:r>
            <a:r>
              <a:rPr lang="ru-RU" dirty="0" err="1"/>
              <a:t>тұрақтылығын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?</a:t>
            </a:r>
          </a:p>
          <a:p>
            <a:r>
              <a:rPr lang="ru-RU" dirty="0" err="1"/>
              <a:t>Барьерлерден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өтеміз</a:t>
            </a:r>
            <a:r>
              <a:rPr lang="ru-RU" dirty="0"/>
              <a:t>?</a:t>
            </a:r>
            <a:endParaRPr lang="fi-FI" b="1" dirty="0">
              <a:solidFill>
                <a:srgbClr val="222B6A"/>
              </a:solidFill>
              <a:ea typeface="+mj-ea"/>
            </a:endParaRPr>
          </a:p>
          <a:p>
            <a:r>
              <a:rPr lang="fi-FI" b="1" dirty="0">
                <a:solidFill>
                  <a:srgbClr val="222B6A"/>
                </a:solidFill>
                <a:ea typeface="+mj-ea"/>
              </a:rPr>
              <a:t>IMPRES</a:t>
            </a:r>
            <a:r>
              <a:rPr lang="fi-FI" dirty="0">
                <a:solidFill>
                  <a:schemeClr val="tx1"/>
                </a:solidFill>
                <a:latin typeface="+mj-lt"/>
              </a:rPr>
              <a:t> – IMPlementation REsearch project</a:t>
            </a:r>
          </a:p>
          <a:p>
            <a:pPr lvl="1"/>
            <a:r>
              <a:rPr lang="fi-FI" u="sng" dirty="0">
                <a:hlinkClick r:id="rId3"/>
              </a:rPr>
              <a:t>https://sites.utu.fi/impres/</a:t>
            </a:r>
            <a:endParaRPr lang="fi-FI" dirty="0"/>
          </a:p>
          <a:p>
            <a:pPr marL="457200" lvl="1" indent="0">
              <a:buNone/>
            </a:pPr>
            <a:endParaRPr lang="fi-FI" b="1" dirty="0">
              <a:solidFill>
                <a:srgbClr val="222B6A"/>
              </a:solidFill>
              <a:ea typeface="+mj-ea"/>
            </a:endParaRPr>
          </a:p>
          <a:p>
            <a:pPr marL="57150" indent="0">
              <a:buNone/>
            </a:pPr>
            <a:r>
              <a:rPr lang="fi-FI" sz="1800" dirty="0">
                <a:solidFill>
                  <a:schemeClr val="tx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rPr>
              <a:t>(Herkama et al., 2023)</a:t>
            </a:r>
          </a:p>
          <a:p>
            <a:pPr marL="0" indent="0">
              <a:buNone/>
            </a:pPr>
            <a:endParaRPr lang="fi-FI" b="1" dirty="0">
              <a:solidFill>
                <a:srgbClr val="222B6A"/>
              </a:solidFill>
              <a:ea typeface="+mj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17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92829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EB74-D121-73FA-E05B-3F6FF5C83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6418"/>
            <a:ext cx="7920880" cy="1066800"/>
          </a:xfrm>
        </p:spPr>
        <p:txBody>
          <a:bodyPr/>
          <a:lstStyle/>
          <a:p>
            <a:r>
              <a:rPr lang="ru-RU" dirty="0"/>
              <a:t>РБЗ </a:t>
            </a:r>
            <a:r>
              <a:rPr lang="ru-RU" dirty="0" err="1"/>
              <a:t>енгізуді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A5C2D-DFD3-6EE4-6057-5C1DCBAAC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000" y="1612550"/>
            <a:ext cx="3888000" cy="3940175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24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бастауыш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мектеп</a:t>
            </a:r>
            <a:endParaRPr lang="fi-FI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" dirty="0"/>
              <a:t>KiVa IMPRES – 12 </a:t>
            </a:r>
            <a:r>
              <a:rPr lang="ru-RU" dirty="0" err="1"/>
              <a:t>енгізуде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мектептер</a:t>
            </a:r>
            <a:endParaRPr lang="ru-RU" dirty="0"/>
          </a:p>
          <a:p>
            <a:pPr lvl="1"/>
            <a:endParaRPr lang="en-US" dirty="0"/>
          </a:p>
          <a:p>
            <a:pPr lvl="1"/>
            <a:r>
              <a:rPr lang="en-US" dirty="0"/>
              <a:t>KiVa regular – </a:t>
            </a:r>
            <a:r>
              <a:rPr lang="kk-KZ" dirty="0"/>
              <a:t>қалыпты режимде бағдарламаны жүзеге асыратын мектептер</a:t>
            </a:r>
            <a:endParaRPr lang="fi-FI" sz="1500" dirty="0"/>
          </a:p>
          <a:p>
            <a:endParaRPr lang="en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E586DC-EE34-7F3B-25F6-8BA64BEDEEF4}"/>
              </a:ext>
            </a:extLst>
          </p:cNvPr>
          <p:cNvSpPr txBox="1"/>
          <p:nvPr/>
        </p:nvSpPr>
        <p:spPr>
          <a:xfrm>
            <a:off x="5245662" y="4636676"/>
            <a:ext cx="3168829" cy="923330"/>
          </a:xfrm>
          <a:prstGeom prst="rect">
            <a:avLst/>
          </a:prstGeom>
          <a:ln w="28575">
            <a:solidFill>
              <a:srgbClr val="006DB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/>
              <a:t>Оқушылардың айтуы бойынша </a:t>
            </a:r>
            <a:r>
              <a:rPr lang="kk-KZ" dirty="0" err="1"/>
              <a:t>буллинг</a:t>
            </a:r>
            <a:r>
              <a:rPr lang="kk-KZ" dirty="0"/>
              <a:t> жағдайларының төмендеуі</a:t>
            </a: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A03C47-012B-9433-0A16-0F49FEBFA93E}"/>
              </a:ext>
            </a:extLst>
          </p:cNvPr>
          <p:cNvSpPr txBox="1"/>
          <p:nvPr/>
        </p:nvSpPr>
        <p:spPr>
          <a:xfrm>
            <a:off x="5219594" y="2696284"/>
            <a:ext cx="3168830" cy="1200329"/>
          </a:xfrm>
          <a:prstGeom prst="rect">
            <a:avLst/>
          </a:prstGeom>
          <a:ln w="28575">
            <a:solidFill>
              <a:srgbClr val="006DB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/>
              <a:t>Бағдарлама</a:t>
            </a:r>
            <a:r>
              <a:rPr lang="ru-RU" dirty="0"/>
              <a:t> </a:t>
            </a:r>
            <a:r>
              <a:rPr lang="ru-RU" dirty="0" err="1"/>
              <a:t>нақтылығының</a:t>
            </a:r>
            <a:r>
              <a:rPr lang="ru-RU" dirty="0"/>
              <a:t>  </a:t>
            </a:r>
            <a:r>
              <a:rPr lang="ru-RU" dirty="0" err="1"/>
              <a:t>артуы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административті</a:t>
            </a:r>
            <a:r>
              <a:rPr lang="ru-RU" dirty="0"/>
              <a:t> </a:t>
            </a:r>
            <a:r>
              <a:rPr lang="ru-RU" dirty="0" err="1"/>
              <a:t>тұрақталық</a:t>
            </a:r>
            <a:endParaRPr lang="fi-FI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B89C5D-1819-949E-CE52-7828CED4E380}"/>
              </a:ext>
            </a:extLst>
          </p:cNvPr>
          <p:cNvSpPr txBox="1"/>
          <p:nvPr/>
        </p:nvSpPr>
        <p:spPr>
          <a:xfrm>
            <a:off x="5186936" y="1243218"/>
            <a:ext cx="3201488" cy="369332"/>
          </a:xfrm>
          <a:prstGeom prst="rect">
            <a:avLst/>
          </a:prstGeom>
          <a:ln w="28575">
            <a:solidFill>
              <a:srgbClr val="006DB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" dirty="0"/>
              <a:t>KiVa IMPRES</a:t>
            </a:r>
            <a:r>
              <a:rPr lang="kk-KZ" dirty="0"/>
              <a:t>тың қолдауы</a:t>
            </a:r>
            <a:endParaRPr lang="fi-FI" dirty="0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A6186718-E7C5-BAB0-8DA1-96D1B430F0AC}"/>
              </a:ext>
            </a:extLst>
          </p:cNvPr>
          <p:cNvSpPr/>
          <p:nvPr/>
        </p:nvSpPr>
        <p:spPr>
          <a:xfrm>
            <a:off x="6466603" y="2310018"/>
            <a:ext cx="363474" cy="310025"/>
          </a:xfrm>
          <a:prstGeom prst="downArrow">
            <a:avLst/>
          </a:prstGeom>
          <a:solidFill>
            <a:srgbClr val="006D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0432CC28-CBB4-B484-5FAD-BC49507E9CB0}"/>
              </a:ext>
            </a:extLst>
          </p:cNvPr>
          <p:cNvSpPr/>
          <p:nvPr/>
        </p:nvSpPr>
        <p:spPr>
          <a:xfrm>
            <a:off x="6453597" y="4111632"/>
            <a:ext cx="363474" cy="310025"/>
          </a:xfrm>
          <a:prstGeom prst="downArrow">
            <a:avLst/>
          </a:prstGeom>
          <a:solidFill>
            <a:srgbClr val="006D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94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A1A599-7EC3-421F-3E00-9F62C8E4903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19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B18C55E-65FC-BF55-061C-CA6DD3C6C0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0612070"/>
              </p:ext>
            </p:extLst>
          </p:nvPr>
        </p:nvGraphicFramePr>
        <p:xfrm>
          <a:off x="179512" y="1268760"/>
          <a:ext cx="86409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4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Calibri"/>
                <a:cs typeface="Calibri"/>
              </a:rPr>
              <a:t>Бағдарламаның тұрақтылығын қамтамасыз ету жолында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7820" indent="-337820"/>
            <a:r>
              <a:rPr lang="ru-RU" dirty="0" err="1">
                <a:latin typeface="Calibri"/>
                <a:cs typeface="Calibri"/>
              </a:rPr>
              <a:t>Араласудың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нәтижелі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шараларын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әзірлеу</a:t>
            </a:r>
            <a:r>
              <a:rPr lang="ru-RU" dirty="0">
                <a:latin typeface="Calibri"/>
                <a:cs typeface="Calibri"/>
              </a:rPr>
              <a:t> - </a:t>
            </a:r>
            <a:r>
              <a:rPr lang="ru-RU" dirty="0" err="1">
                <a:latin typeface="Calibri"/>
                <a:cs typeface="Calibri"/>
              </a:rPr>
              <a:t>бұл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оқушылардың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денсаулығы</a:t>
            </a:r>
            <a:r>
              <a:rPr lang="ru-RU" dirty="0">
                <a:latin typeface="Calibri"/>
                <a:cs typeface="Calibri"/>
              </a:rPr>
              <a:t> мен </a:t>
            </a:r>
            <a:r>
              <a:rPr lang="ru-RU" dirty="0" err="1">
                <a:latin typeface="Calibri"/>
                <a:cs typeface="Calibri"/>
              </a:rPr>
              <a:t>әл-ауқатын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жақсартуға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бағытталған</a:t>
            </a:r>
            <a:r>
              <a:rPr lang="ru-RU" dirty="0">
                <a:latin typeface="Calibri"/>
                <a:cs typeface="Calibri"/>
              </a:rPr>
              <a:t> тек </a:t>
            </a:r>
            <a:r>
              <a:rPr lang="ru-RU" dirty="0" err="1">
                <a:latin typeface="Calibri"/>
                <a:cs typeface="Calibri"/>
              </a:rPr>
              <a:t>бірінші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қадам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ru-RU" dirty="0"/>
          </a:p>
          <a:p>
            <a:pPr marL="337820" indent="-337820"/>
            <a:endParaRPr lang="ru-RU" dirty="0"/>
          </a:p>
          <a:p>
            <a:pPr marL="337820" indent="-337820"/>
            <a:r>
              <a:rPr lang="kk-KZ" sz="2800" i="1" dirty="0">
                <a:latin typeface="Calibri"/>
                <a:cs typeface="Calibri"/>
              </a:rPr>
              <a:t>Осы шараларды енгізу - шынайы </a:t>
            </a:r>
            <a:r>
              <a:rPr lang="kk-KZ" sz="2800" i="1" dirty="0" err="1">
                <a:latin typeface="Calibri"/>
                <a:cs typeface="Calibri"/>
              </a:rPr>
              <a:t>челлендж</a:t>
            </a:r>
            <a:r>
              <a:rPr lang="en-US" sz="2800" i="1" dirty="0">
                <a:latin typeface="Calibri"/>
                <a:cs typeface="Calibri"/>
              </a:rPr>
              <a:t>!</a:t>
            </a:r>
          </a:p>
          <a:p>
            <a:pPr marL="337820" indent="-337820"/>
            <a:endParaRPr lang="en-US" sz="2800" i="1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latin typeface="Calibri"/>
                <a:cs typeface="Calibri"/>
              </a:rPr>
              <a:t>(</a:t>
            </a:r>
            <a:r>
              <a:rPr lang="en-US" sz="2000" dirty="0" err="1">
                <a:latin typeface="Calibri"/>
                <a:cs typeface="Calibri"/>
              </a:rPr>
              <a:t>Durlak</a:t>
            </a:r>
            <a:r>
              <a:rPr lang="en-US" sz="2000" dirty="0">
                <a:latin typeface="Calibri"/>
                <a:cs typeface="Calibri"/>
              </a:rPr>
              <a:t> &amp; </a:t>
            </a:r>
            <a:r>
              <a:rPr lang="en-US" sz="2000" dirty="0" err="1">
                <a:latin typeface="Calibri"/>
                <a:cs typeface="Calibri"/>
              </a:rPr>
              <a:t>DuPre</a:t>
            </a:r>
            <a:r>
              <a:rPr lang="en-US" sz="2000" dirty="0">
                <a:latin typeface="Calibri"/>
                <a:cs typeface="Calibri"/>
              </a:rPr>
              <a:t>, 2008)</a:t>
            </a:r>
            <a:endParaRPr lang="en-US" sz="2000" i="1" dirty="0">
              <a:latin typeface="Calibri"/>
              <a:cs typeface="Calibri"/>
            </a:endParaRPr>
          </a:p>
          <a:p>
            <a:pPr marL="337820" indent="-337820"/>
            <a:endParaRPr lang="en-US" dirty="0"/>
          </a:p>
          <a:p>
            <a:pPr marL="337820" indent="-33782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2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684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E701C1-9CCD-22B2-97A6-DDACC6D7996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20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5727512-36C1-3B56-2CC5-F090940899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690803"/>
              </p:ext>
            </p:extLst>
          </p:nvPr>
        </p:nvGraphicFramePr>
        <p:xfrm>
          <a:off x="271463" y="476672"/>
          <a:ext cx="8601074" cy="539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725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7FAB-5F30-E101-98BC-8A2B2F02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>
                <a:latin typeface="Calibri"/>
                <a:cs typeface="Calibri"/>
              </a:rPr>
              <a:t>Алынған сабақтар: іс жүзінде тәлімгерлік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B52A6-3813-3059-58D7-D56B6B29E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7820" indent="-337820"/>
            <a:r>
              <a:rPr lang="ru-RU" dirty="0" err="1">
                <a:latin typeface="Calibri"/>
                <a:cs typeface="Calibri"/>
              </a:rPr>
              <a:t>Еріктілік</a:t>
            </a:r>
            <a:r>
              <a:rPr lang="ru-RU" dirty="0">
                <a:latin typeface="Calibri"/>
                <a:cs typeface="Calibri"/>
              </a:rPr>
              <a:t>! </a:t>
            </a:r>
            <a:r>
              <a:rPr lang="ru-RU" dirty="0" err="1">
                <a:latin typeface="Calibri"/>
                <a:cs typeface="Calibri"/>
              </a:rPr>
              <a:t>Менторлық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топтың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құрамы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fi-FI" i="1" dirty="0">
              <a:latin typeface="Calibri"/>
              <a:cs typeface="Calibri"/>
            </a:endParaRPr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Нақты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жұмыс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әдістері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ru-RU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Тәлімгерлікке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ресурстарды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бөлу</a:t>
            </a:r>
            <a:r>
              <a:rPr lang="ru-RU" dirty="0">
                <a:latin typeface="Calibri"/>
                <a:cs typeface="Calibri"/>
              </a:rPr>
              <a:t> (</a:t>
            </a:r>
            <a:r>
              <a:rPr lang="ru-RU" dirty="0" err="1">
                <a:latin typeface="Calibri"/>
                <a:cs typeface="Calibri"/>
              </a:rPr>
              <a:t>уақыт</a:t>
            </a:r>
            <a:r>
              <a:rPr lang="ru-RU" dirty="0">
                <a:latin typeface="Calibri"/>
                <a:cs typeface="Calibri"/>
              </a:rPr>
              <a:t>)! </a:t>
            </a:r>
            <a:endParaRPr lang="ru-RU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Бүкіл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мектеп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қауымдастығын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ақпараттандыру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ru-RU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Жедел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әрекеттерге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назар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аударыңыз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ru-RU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Шақыру</a:t>
            </a:r>
            <a:r>
              <a:rPr lang="ru-RU" dirty="0">
                <a:latin typeface="Calibri"/>
                <a:cs typeface="Calibri"/>
              </a:rPr>
              <a:t>, </a:t>
            </a:r>
            <a:r>
              <a:rPr lang="ru-RU" dirty="0" err="1">
                <a:latin typeface="Calibri"/>
                <a:cs typeface="Calibri"/>
              </a:rPr>
              <a:t>ынталандыру</a:t>
            </a:r>
            <a:r>
              <a:rPr lang="ru-RU" dirty="0">
                <a:latin typeface="Calibri"/>
                <a:cs typeface="Calibri"/>
              </a:rPr>
              <a:t>, </a:t>
            </a:r>
            <a:r>
              <a:rPr lang="ru-RU" dirty="0" err="1">
                <a:latin typeface="Calibri"/>
                <a:cs typeface="Calibri"/>
              </a:rPr>
              <a:t>талқылау</a:t>
            </a:r>
            <a:r>
              <a:rPr lang="ru-RU" dirty="0">
                <a:latin typeface="Calibri"/>
                <a:cs typeface="Calibri"/>
              </a:rPr>
              <a:t>, рефлексия, </a:t>
            </a:r>
            <a:r>
              <a:rPr lang="ru-RU" dirty="0" err="1">
                <a:latin typeface="Calibri"/>
                <a:cs typeface="Calibri"/>
              </a:rPr>
              <a:t>бірақ</a:t>
            </a:r>
            <a:r>
              <a:rPr lang="ru-RU" dirty="0">
                <a:latin typeface="Calibri"/>
                <a:cs typeface="Calibri"/>
              </a:rPr>
              <a:t> не </a:t>
            </a:r>
            <a:r>
              <a:rPr lang="ru-RU" dirty="0" err="1">
                <a:latin typeface="Calibri"/>
                <a:cs typeface="Calibri"/>
              </a:rPr>
              <a:t>істеу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керектігін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айтпаңыз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ru-RU" dirty="0"/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Тәлімгерлікті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бейімдеу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мәселесі</a:t>
            </a:r>
            <a:r>
              <a:rPr lang="ru-RU" dirty="0">
                <a:latin typeface="Calibri"/>
                <a:cs typeface="Calibri"/>
              </a:rPr>
              <a:t>! </a:t>
            </a:r>
            <a:endParaRPr lang="fi-FI" dirty="0"/>
          </a:p>
          <a:p>
            <a:pPr marL="337820" indent="-337820"/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977578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25559"/>
            <a:ext cx="7920880" cy="1066800"/>
          </a:xfrm>
        </p:spPr>
        <p:txBody>
          <a:bodyPr/>
          <a:lstStyle/>
          <a:p>
            <a:r>
              <a:rPr lang="ru-RU" dirty="0" err="1">
                <a:latin typeface="Calibri"/>
                <a:cs typeface="Calibri"/>
              </a:rPr>
              <a:t>Болашаққа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деген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көзқарас</a:t>
            </a:r>
            <a:r>
              <a:rPr lang="ru-RU" dirty="0">
                <a:latin typeface="Calibri"/>
                <a:cs typeface="Calibri"/>
              </a:rPr>
              <a:t> 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54270"/>
            <a:ext cx="7920880" cy="3940175"/>
          </a:xfrm>
        </p:spPr>
        <p:txBody>
          <a:bodyPr/>
          <a:lstStyle/>
          <a:p>
            <a:pPr marL="337820" indent="-337820">
              <a:defRPr/>
            </a:pPr>
            <a:r>
              <a:rPr lang="ru-RU" dirty="0" err="1">
                <a:latin typeface="Calibri"/>
                <a:cs typeface="Calibri"/>
              </a:rPr>
              <a:t>Зерттеулер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жалғасуда</a:t>
            </a:r>
            <a:r>
              <a:rPr lang="ru-RU" dirty="0">
                <a:latin typeface="Calibri"/>
                <a:cs typeface="Calibri"/>
              </a:rPr>
              <a:t>!</a:t>
            </a:r>
            <a:endParaRPr lang="fi-FI" dirty="0">
              <a:latin typeface="Calibri"/>
              <a:cs typeface="Calibri"/>
            </a:endParaRPr>
          </a:p>
          <a:p>
            <a:pPr marL="737870" lvl="1" indent="-280670">
              <a:defRPr/>
            </a:pPr>
            <a:r>
              <a:rPr lang="en" dirty="0" err="1">
                <a:latin typeface="Calibri"/>
                <a:cs typeface="Calibri"/>
              </a:rPr>
              <a:t>KiVa</a:t>
            </a:r>
            <a:r>
              <a:rPr lang="en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қандай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шарттарды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орындағанда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жұмыс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жасайды</a:t>
            </a:r>
            <a:r>
              <a:rPr lang="ru-RU" dirty="0">
                <a:latin typeface="Calibri"/>
                <a:cs typeface="Calibri"/>
              </a:rPr>
              <a:t>? 
</a:t>
            </a:r>
            <a:r>
              <a:rPr lang="ru-RU" dirty="0" err="1">
                <a:latin typeface="Calibri"/>
                <a:cs typeface="Calibri"/>
              </a:rPr>
              <a:t>Қашан</a:t>
            </a:r>
            <a:r>
              <a:rPr lang="ru-RU" dirty="0">
                <a:latin typeface="Calibri"/>
                <a:cs typeface="Calibri"/>
              </a:rPr>
              <a:t>? </a:t>
            </a:r>
            <a:r>
              <a:rPr lang="ru-RU" dirty="0" err="1">
                <a:latin typeface="Calibri"/>
                <a:cs typeface="Calibri"/>
              </a:rPr>
              <a:t>Қайда</a:t>
            </a:r>
            <a:r>
              <a:rPr lang="ru-RU" dirty="0">
                <a:latin typeface="Calibri"/>
                <a:cs typeface="Calibri"/>
              </a:rPr>
              <a:t>? </a:t>
            </a:r>
            <a:r>
              <a:rPr lang="ru-RU" dirty="0" err="1">
                <a:latin typeface="Calibri"/>
                <a:cs typeface="Calibri"/>
              </a:rPr>
              <a:t>Қалай</a:t>
            </a:r>
            <a:r>
              <a:rPr lang="ru-RU" dirty="0">
                <a:latin typeface="Calibri"/>
                <a:cs typeface="Calibri"/>
              </a:rPr>
              <a:t>? </a:t>
            </a:r>
            <a:r>
              <a:rPr lang="ru-RU" dirty="0" err="1">
                <a:latin typeface="Calibri"/>
                <a:cs typeface="Calibri"/>
              </a:rPr>
              <a:t>Кіммен</a:t>
            </a:r>
            <a:r>
              <a:rPr lang="ru-RU" dirty="0">
                <a:latin typeface="Calibri"/>
                <a:cs typeface="Calibri"/>
              </a:rPr>
              <a:t>? </a:t>
            </a:r>
            <a:r>
              <a:rPr lang="ru-RU" dirty="0" err="1">
                <a:latin typeface="Calibri"/>
                <a:cs typeface="Calibri"/>
              </a:rPr>
              <a:t>Қалған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жәбірленушілермен</a:t>
            </a:r>
            <a:r>
              <a:rPr lang="ru-RU" dirty="0">
                <a:latin typeface="Calibri"/>
                <a:cs typeface="Calibri"/>
              </a:rPr>
              <a:t> не </a:t>
            </a:r>
            <a:r>
              <a:rPr lang="ru-RU" dirty="0" err="1">
                <a:latin typeface="Calibri"/>
                <a:cs typeface="Calibri"/>
              </a:rPr>
              <a:t>істейміз</a:t>
            </a:r>
            <a:r>
              <a:rPr lang="ru-RU" dirty="0">
                <a:latin typeface="Calibri"/>
                <a:cs typeface="Calibri"/>
              </a:rPr>
              <a:t>? 
</a:t>
            </a:r>
            <a:r>
              <a:rPr lang="ru-RU" dirty="0" err="1">
                <a:latin typeface="Calibri"/>
                <a:cs typeface="Calibri"/>
              </a:rPr>
              <a:t>Бағдарламаны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енгізуді</a:t>
            </a:r>
            <a:r>
              <a:rPr lang="ru-RU" dirty="0">
                <a:latin typeface="Calibri"/>
                <a:cs typeface="Calibri"/>
              </a:rPr>
              <a:t> </a:t>
            </a:r>
            <a:r>
              <a:rPr lang="ru-RU" dirty="0" err="1">
                <a:latin typeface="Calibri"/>
                <a:cs typeface="Calibri"/>
              </a:rPr>
              <a:t>қолдау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эффективтілігін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бағалау</a:t>
            </a:r>
            <a:endParaRPr lang="ru-RU" dirty="0">
              <a:latin typeface="Calibri"/>
              <a:cs typeface="Calibri"/>
            </a:endParaRPr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Бағдарламаны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тұрақты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іске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асыруда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мектептерді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қолдаудың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жаңа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тәсілдерін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іздеу</a:t>
            </a:r>
            <a:r>
              <a:rPr lang="ru-RU" altLang="fi-FI" dirty="0">
                <a:latin typeface="Calibri"/>
                <a:cs typeface="Calibri"/>
              </a:rPr>
              <a:t>!</a:t>
            </a:r>
            <a:endParaRPr lang="fi-FI" altLang="fi-FI" dirty="0">
              <a:latin typeface="Calibri"/>
              <a:cs typeface="Calibri"/>
            </a:endParaRPr>
          </a:p>
          <a:p>
            <a:pPr marL="337820" indent="-337820"/>
            <a:r>
              <a:rPr lang="ru-RU" dirty="0" err="1">
                <a:latin typeface="Calibri"/>
                <a:cs typeface="Calibri"/>
              </a:rPr>
              <a:t>Сапалы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және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тұрақты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енгізу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бойынша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ұсынымдар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әзірлеу</a:t>
            </a:r>
            <a:endParaRPr lang="fi-FI" dirty="0" err="1"/>
          </a:p>
        </p:txBody>
      </p:sp>
    </p:spTree>
    <p:extLst>
      <p:ext uri="{BB962C8B-B14F-4D97-AF65-F5344CB8AC3E}">
        <p14:creationId xmlns:p14="http://schemas.microsoft.com/office/powerpoint/2010/main" val="2774848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0F47A3DF-6CC2-A349-A2AB-35634D74F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71400"/>
            <a:ext cx="9188758" cy="702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err="1">
                <a:latin typeface="Calibri"/>
                <a:cs typeface="Calibri"/>
              </a:rPr>
              <a:t>Рақмет</a:t>
            </a:r>
            <a:r>
              <a:rPr lang="fi-FI" sz="5400" dirty="0">
                <a:latin typeface="Calibri"/>
                <a:cs typeface="Calibri"/>
              </a:rPr>
              <a:t>!</a:t>
            </a:r>
          </a:p>
        </p:txBody>
      </p:sp>
      <p:pic>
        <p:nvPicPr>
          <p:cNvPr id="7" name="Kuva 4">
            <a:extLst>
              <a:ext uri="{FF2B5EF4-FFF2-40B4-BE49-F238E27FC236}">
                <a16:creationId xmlns:a16="http://schemas.microsoft.com/office/drawing/2014/main" id="{FBB53D0C-EE66-C04E-9DFA-25E5AA3B98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406" y="1221105"/>
            <a:ext cx="2890474" cy="2927834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994" y="4678362"/>
            <a:ext cx="24638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745" y="4691696"/>
            <a:ext cx="236855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5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2225"/>
            <a:ext cx="7920880" cy="1066800"/>
          </a:xfrm>
        </p:spPr>
        <p:txBody>
          <a:bodyPr/>
          <a:lstStyle/>
          <a:p>
            <a:r>
              <a:rPr lang="fi-FI" altLang="fi-FI" dirty="0" err="1">
                <a:latin typeface="Calibri"/>
                <a:cs typeface="Calibri"/>
              </a:rPr>
              <a:t>Ресурстар</a:t>
            </a:r>
            <a:endParaRPr lang="fi-FI" altLang="fi-FI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89025"/>
            <a:ext cx="7920880" cy="3940175"/>
          </a:xfrm>
        </p:spPr>
        <p:txBody>
          <a:bodyPr/>
          <a:lstStyle/>
          <a:p>
            <a:pPr>
              <a:defRPr/>
            </a:pPr>
            <a:r>
              <a:rPr lang="en-US" sz="1600" dirty="0" err="1"/>
              <a:t>Ahtola</a:t>
            </a:r>
            <a:r>
              <a:rPr lang="en-US" sz="1600" dirty="0"/>
              <a:t>, A., </a:t>
            </a:r>
            <a:r>
              <a:rPr lang="en-US" sz="1600" dirty="0" err="1"/>
              <a:t>Haataja</a:t>
            </a:r>
            <a:r>
              <a:rPr lang="en-US" sz="1600" dirty="0"/>
              <a:t>, A., </a:t>
            </a:r>
            <a:r>
              <a:rPr lang="en-US" sz="1600" dirty="0" err="1"/>
              <a:t>Kärnä</a:t>
            </a:r>
            <a:r>
              <a:rPr lang="en-US" sz="1600" dirty="0"/>
              <a:t>, A., </a:t>
            </a:r>
            <a:r>
              <a:rPr lang="en-US" sz="1600" dirty="0" err="1"/>
              <a:t>Poskiparta</a:t>
            </a:r>
            <a:r>
              <a:rPr lang="en-US" sz="1600" dirty="0"/>
              <a:t>, E. &amp; </a:t>
            </a:r>
            <a:r>
              <a:rPr lang="en-US" sz="1600" dirty="0" err="1"/>
              <a:t>Salmivalli</a:t>
            </a:r>
            <a:r>
              <a:rPr lang="en-US" sz="1600" dirty="0"/>
              <a:t>, C. (2013). Implementation of antibullying lessons in primary classrooms: How important is head teacher support? </a:t>
            </a:r>
            <a:r>
              <a:rPr lang="en-US" sz="1600" i="1" dirty="0"/>
              <a:t>Educational Research, 55</a:t>
            </a:r>
            <a:r>
              <a:rPr lang="en-US" sz="1600" dirty="0"/>
              <a:t>, 376–392. </a:t>
            </a:r>
          </a:p>
          <a:p>
            <a:pPr>
              <a:defRPr/>
            </a:pPr>
            <a:r>
              <a:rPr lang="en-US" sz="1600" dirty="0" err="1"/>
              <a:t>Durlak</a:t>
            </a:r>
            <a:r>
              <a:rPr lang="en-US" sz="1600" dirty="0"/>
              <a:t>, J. A. &amp; </a:t>
            </a:r>
            <a:r>
              <a:rPr lang="en-US" sz="1600" dirty="0" err="1"/>
              <a:t>DuPre</a:t>
            </a:r>
            <a:r>
              <a:rPr lang="en-US" sz="1600" dirty="0"/>
              <a:t>, E. (2008). Implementation matters: A Review of research on the influence of implementation on program outcomes and the factors affecting implementation. </a:t>
            </a:r>
            <a:r>
              <a:rPr lang="en-US" sz="1600" i="1" dirty="0"/>
              <a:t>American Journal of Community Psychology, 41</a:t>
            </a:r>
            <a:r>
              <a:rPr lang="en-US" sz="1600" dirty="0"/>
              <a:t>, 327–350.</a:t>
            </a:r>
            <a:endParaRPr lang="fi-FI" sz="1600" dirty="0"/>
          </a:p>
          <a:p>
            <a:pPr>
              <a:defRPr/>
            </a:pPr>
            <a:r>
              <a:rPr lang="en-US" sz="1600" dirty="0" err="1"/>
              <a:t>Haataja</a:t>
            </a:r>
            <a:r>
              <a:rPr lang="en-US" sz="1600" dirty="0"/>
              <a:t>, A., </a:t>
            </a:r>
            <a:r>
              <a:rPr lang="en-US" sz="1600" dirty="0" err="1"/>
              <a:t>Poskiparta</a:t>
            </a:r>
            <a:r>
              <a:rPr lang="en-US" sz="1600" dirty="0"/>
              <a:t>, E., &amp; </a:t>
            </a:r>
            <a:r>
              <a:rPr lang="en-US" sz="1600" dirty="0" err="1"/>
              <a:t>Salmivalli</a:t>
            </a:r>
            <a:r>
              <a:rPr lang="en-US" sz="1600" dirty="0"/>
              <a:t>, C. (2015). A process view to implementation of an antibullying program: How teachers differ and what explains the variation?</a:t>
            </a:r>
            <a:r>
              <a:rPr lang="en-US" sz="1600" i="1" dirty="0"/>
              <a:t> School Psychology Quarterly, 30</a:t>
            </a:r>
            <a:r>
              <a:rPr lang="en-US" sz="1600" dirty="0"/>
              <a:t>, 564–576.</a:t>
            </a:r>
          </a:p>
          <a:p>
            <a:pPr>
              <a:defRPr/>
            </a:pPr>
            <a:r>
              <a:rPr lang="fi-FI" altLang="fi-FI" sz="1600" dirty="0"/>
              <a:t>Haataja, A., Voeten, M., Boulton, A. J., Ahtola, A., Poskiparta, E. &amp; Salmivalli, C. (2014). The KiVa antibullying curriculum  and outcome: Does fidelity matter? </a:t>
            </a:r>
            <a:r>
              <a:rPr lang="fi-FI" altLang="fi-FI" sz="1600" i="1" dirty="0"/>
              <a:t>Journal of School Psychology, 52</a:t>
            </a:r>
            <a:r>
              <a:rPr lang="fi-FI" altLang="fi-FI" sz="1600" dirty="0"/>
              <a:t>, 479</a:t>
            </a:r>
            <a:r>
              <a:rPr lang="en-US" sz="1600" dirty="0"/>
              <a:t>–</a:t>
            </a:r>
            <a:r>
              <a:rPr lang="fi-FI" altLang="fi-FI" sz="1600" dirty="0"/>
              <a:t>493.</a:t>
            </a:r>
          </a:p>
          <a:p>
            <a:r>
              <a:rPr lang="fi-FI" sz="1600" dirty="0"/>
              <a:t>Herkama, S., Larose M.-P., Harjuniemi, I., Pöyhönen, V., Yanagida, T., Kankaanpää, E., Rissanen, E., &amp; Salmivalli, C. (2023). </a:t>
            </a:r>
            <a:r>
              <a:rPr lang="en-US" sz="1600" dirty="0"/>
              <a:t>Improving the implementation fidelity of Kiva antibullying program with tailored mentorship: Study protocol for a cluster randomized controlled trial. In review.</a:t>
            </a: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394171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4233"/>
            <a:ext cx="7920880" cy="1066800"/>
          </a:xfrm>
        </p:spPr>
        <p:txBody>
          <a:bodyPr/>
          <a:lstStyle/>
          <a:p>
            <a:r>
              <a:rPr lang="kk-KZ" altLang="fi-FI" dirty="0"/>
              <a:t>Ресурстар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0880" cy="39401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 err="1"/>
              <a:t>Herkama</a:t>
            </a:r>
            <a:r>
              <a:rPr lang="en-US" sz="1600" dirty="0"/>
              <a:t>, S., </a:t>
            </a:r>
            <a:r>
              <a:rPr lang="en-US" sz="1600" dirty="0" err="1"/>
              <a:t>Kontio</a:t>
            </a:r>
            <a:r>
              <a:rPr lang="en-US" sz="1600" dirty="0"/>
              <a:t>, M., </a:t>
            </a:r>
            <a:r>
              <a:rPr lang="en-US" sz="1600" dirty="0" err="1"/>
              <a:t>Sainio</a:t>
            </a:r>
            <a:r>
              <a:rPr lang="en-US" sz="1600" dirty="0"/>
              <a:t>, M., Turunen, T., </a:t>
            </a:r>
            <a:r>
              <a:rPr lang="en-US" sz="1600" dirty="0" err="1"/>
              <a:t>Poskiparta</a:t>
            </a:r>
            <a:r>
              <a:rPr lang="en-US" sz="1600" dirty="0"/>
              <a:t>, E., &amp; </a:t>
            </a:r>
            <a:r>
              <a:rPr lang="en-US" sz="1600" dirty="0" err="1"/>
              <a:t>Salmivalli</a:t>
            </a:r>
            <a:r>
              <a:rPr lang="en-US" sz="1600" dirty="0"/>
              <a:t>, C. (2022). Facilitators and barriers to the sustainability of a school-based bullying prevention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program.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Prevention Science, 23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954–968. </a:t>
            </a:r>
          </a:p>
          <a:p>
            <a:r>
              <a:rPr lang="en-GB" sz="1600" dirty="0" err="1"/>
              <a:t>Johander</a:t>
            </a:r>
            <a:r>
              <a:rPr lang="en-GB" sz="1600" dirty="0"/>
              <a:t>, E., Turunen, T., </a:t>
            </a:r>
            <a:r>
              <a:rPr lang="en-GB" sz="1600" dirty="0" err="1"/>
              <a:t>Garandeau</a:t>
            </a:r>
            <a:r>
              <a:rPr lang="en-GB" sz="1600" dirty="0"/>
              <a:t>, C. F., &amp; </a:t>
            </a:r>
            <a:r>
              <a:rPr lang="en-GB" sz="1600" dirty="0" err="1"/>
              <a:t>Salmivalli</a:t>
            </a:r>
            <a:r>
              <a:rPr lang="en-GB" sz="1600" dirty="0"/>
              <a:t>, C. (2020). Different Approaches to Address Bullying in </a:t>
            </a:r>
            <a:r>
              <a:rPr lang="en-GB" sz="1600" dirty="0" err="1"/>
              <a:t>KiVa</a:t>
            </a:r>
            <a:r>
              <a:rPr lang="en-GB" sz="1600" dirty="0"/>
              <a:t> Schools: Adherence to Guidelines, Strategies Implemented, and Outcomes Obtained. </a:t>
            </a:r>
            <a:r>
              <a:rPr lang="en-GB" sz="1600" i="1" dirty="0"/>
              <a:t>Prevention Science, 22</a:t>
            </a:r>
            <a:r>
              <a:rPr lang="en-GB" sz="1600" dirty="0"/>
              <a:t>, 299–310</a:t>
            </a:r>
            <a:endParaRPr lang="fi-FI" sz="1600" dirty="0"/>
          </a:p>
          <a:p>
            <a:r>
              <a:rPr lang="fi-FI" sz="1600" dirty="0"/>
              <a:t>Sainio, M., Herkama, S., Kontio, M., &amp; Salmivalli, C. (2019). </a:t>
            </a:r>
            <a:r>
              <a:rPr lang="en-US" sz="1600" dirty="0"/>
              <a:t>KiVa</a:t>
            </a:r>
            <a:r>
              <a:rPr lang="fi-FI" sz="1600" dirty="0"/>
              <a:t> </a:t>
            </a:r>
            <a:r>
              <a:rPr lang="en-US" sz="1600" dirty="0"/>
              <a:t>Antibullying program. In P. K. Smith. </a:t>
            </a:r>
            <a:r>
              <a:rPr lang="en-US" sz="1600" i="1" dirty="0"/>
              <a:t>Making an impact on school bullying. Interventions and recommendations</a:t>
            </a:r>
            <a:r>
              <a:rPr lang="en-US" sz="1600" dirty="0"/>
              <a:t>. New York, NY: Routledge, 45–66. </a:t>
            </a:r>
            <a:endParaRPr lang="fi-FI" sz="1600" dirty="0"/>
          </a:p>
          <a:p>
            <a:r>
              <a:rPr lang="en-US" sz="1600" dirty="0" err="1"/>
              <a:t>Sainio</a:t>
            </a:r>
            <a:r>
              <a:rPr lang="en-US" sz="1600" dirty="0"/>
              <a:t>, M., </a:t>
            </a:r>
            <a:r>
              <a:rPr lang="en-US" sz="1600" dirty="0" err="1"/>
              <a:t>Herkama</a:t>
            </a:r>
            <a:r>
              <a:rPr lang="en-US" sz="1600" dirty="0"/>
              <a:t>, S., </a:t>
            </a:r>
            <a:r>
              <a:rPr lang="en-US" sz="1600" dirty="0" err="1"/>
              <a:t>Kontio</a:t>
            </a:r>
            <a:r>
              <a:rPr lang="en-US" sz="1600" dirty="0"/>
              <a:t>, M., Turunen, T., </a:t>
            </a:r>
            <a:r>
              <a:rPr lang="en-US" sz="1600" dirty="0" err="1"/>
              <a:t>Rönkkö</a:t>
            </a:r>
            <a:r>
              <a:rPr lang="en-US" sz="1600" dirty="0"/>
              <a:t>, M, </a:t>
            </a:r>
            <a:r>
              <a:rPr lang="en-US" sz="1600" dirty="0" err="1"/>
              <a:t>Poskiparta</a:t>
            </a:r>
            <a:r>
              <a:rPr lang="en-US" sz="1600" dirty="0"/>
              <a:t>, E., &amp; </a:t>
            </a:r>
            <a:r>
              <a:rPr lang="en-US" sz="1600" dirty="0" err="1"/>
              <a:t>Salmivalli</a:t>
            </a:r>
            <a:r>
              <a:rPr lang="en-US" sz="1600" dirty="0"/>
              <a:t>, C. (2020). Sustainable antibullying program implementation: School profiles and predictors. </a:t>
            </a:r>
            <a:r>
              <a:rPr lang="en-US" sz="1600" i="1" dirty="0"/>
              <a:t>Scandinavian 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Journal of Psychology, 61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(1), 132–142.</a:t>
            </a:r>
          </a:p>
          <a:p>
            <a:r>
              <a:rPr lang="en-US" sz="1600" dirty="0"/>
              <a:t>Swift, L. E., Hubbard, J. A., </a:t>
            </a:r>
            <a:r>
              <a:rPr lang="en-US" sz="1600" dirty="0" err="1"/>
              <a:t>Bookhout</a:t>
            </a:r>
            <a:r>
              <a:rPr lang="en-US" sz="1600" dirty="0"/>
              <a:t>, M. K., </a:t>
            </a:r>
            <a:r>
              <a:rPr lang="en-US" sz="1600" dirty="0" err="1"/>
              <a:t>Grassetti</a:t>
            </a:r>
            <a:r>
              <a:rPr lang="en-US" sz="1600" dirty="0"/>
              <a:t>, S. N., Smith, M. A., &amp; Morrow, M. T. (2017). Teacher factors contributing to dosage of the KiVa anti-bullying program</a:t>
            </a:r>
            <a:r>
              <a:rPr lang="en-US" sz="1600" i="1" dirty="0"/>
              <a:t>. Journal of School Psychology, 65,</a:t>
            </a:r>
            <a:r>
              <a:rPr lang="en-US" sz="1600" dirty="0"/>
              <a:t> 102–115. </a:t>
            </a:r>
            <a:endParaRPr lang="fi-FI" altLang="fi-FI" sz="1600" dirty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30861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0445"/>
            <a:ext cx="7920880" cy="1066800"/>
          </a:xfrm>
        </p:spPr>
        <p:txBody>
          <a:bodyPr/>
          <a:lstStyle/>
          <a:p>
            <a:br>
              <a:rPr lang="kk-KZ" dirty="0">
                <a:latin typeface="Calibri"/>
                <a:cs typeface="Calibri"/>
              </a:rPr>
            </a:br>
            <a:r>
              <a:rPr lang="kk-KZ" dirty="0">
                <a:solidFill>
                  <a:srgbClr val="002060"/>
                </a:solidFill>
                <a:latin typeface="Calibri"/>
                <a:cs typeface="Calibri"/>
              </a:rPr>
              <a:t>Бағдарламаның тұрақтылығын қамтамасыз ету жолында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11560" y="1608010"/>
            <a:ext cx="7920880" cy="3940175"/>
          </a:xfrm>
        </p:spPr>
        <p:txBody>
          <a:bodyPr/>
          <a:lstStyle/>
          <a:p>
            <a:pPr marL="337820" indent="-337820"/>
            <a:r>
              <a:rPr lang="ru-RU" dirty="0" err="1">
                <a:latin typeface="Calibri"/>
                <a:cs typeface="Calibri"/>
              </a:rPr>
              <a:t>Бағдарламаны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тарату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кезеңдері</a:t>
            </a:r>
            <a:endParaRPr lang="ru-RU" dirty="0">
              <a:latin typeface="Calibri"/>
              <a:cs typeface="Calibri"/>
            </a:endParaRPr>
          </a:p>
          <a:p>
            <a:pPr lvl="1"/>
            <a:r>
              <a:rPr lang="kk-KZ" dirty="0"/>
              <a:t>Қамту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ru-RU" i="1" dirty="0" err="1"/>
              <a:t>Қанша</a:t>
            </a:r>
            <a:r>
              <a:rPr lang="ru-RU" i="1" dirty="0"/>
              <a:t> </a:t>
            </a:r>
            <a:r>
              <a:rPr lang="ru-RU" i="1" dirty="0" err="1"/>
              <a:t>адам</a:t>
            </a:r>
            <a:r>
              <a:rPr lang="ru-RU" i="1" dirty="0"/>
              <a:t> </a:t>
            </a:r>
            <a:r>
              <a:rPr lang="ru-RU" i="1" dirty="0" err="1"/>
              <a:t>бағдарлама</a:t>
            </a:r>
            <a:r>
              <a:rPr lang="ru-RU" i="1" dirty="0"/>
              <a:t> </a:t>
            </a:r>
            <a:r>
              <a:rPr lang="ru-RU" i="1" dirty="0" err="1"/>
              <a:t>туралы</a:t>
            </a:r>
            <a:r>
              <a:rPr lang="ru-RU" i="1" dirty="0"/>
              <a:t> </a:t>
            </a:r>
            <a:r>
              <a:rPr lang="ru-RU" i="1" dirty="0" err="1"/>
              <a:t>біледі</a:t>
            </a:r>
            <a:r>
              <a:rPr lang="ru-RU" i="1" dirty="0"/>
              <a:t>?</a:t>
            </a:r>
            <a:endParaRPr lang="en-US" i="1" dirty="0"/>
          </a:p>
          <a:p>
            <a:pPr lvl="1"/>
            <a:r>
              <a:rPr lang="en-US" dirty="0"/>
              <a:t> </a:t>
            </a:r>
            <a:r>
              <a:rPr lang="kk-KZ" dirty="0"/>
              <a:t>Қабылдау</a:t>
            </a:r>
            <a:endParaRPr lang="en-US" dirty="0"/>
          </a:p>
          <a:p>
            <a:pPr lvl="2"/>
            <a:r>
              <a:rPr lang="ru-RU" i="1" dirty="0" err="1"/>
              <a:t>Қанша</a:t>
            </a:r>
            <a:r>
              <a:rPr lang="ru-RU" i="1" dirty="0"/>
              <a:t> </a:t>
            </a:r>
            <a:r>
              <a:rPr lang="ru-RU" i="1" dirty="0" err="1"/>
              <a:t>адам</a:t>
            </a:r>
            <a:r>
              <a:rPr lang="ru-RU" i="1" dirty="0"/>
              <a:t> </a:t>
            </a:r>
            <a:r>
              <a:rPr lang="ru-RU" i="1" dirty="0" err="1"/>
              <a:t>бағдарламаны</a:t>
            </a:r>
            <a:r>
              <a:rPr lang="ru-RU" i="1" dirty="0"/>
              <a:t> </a:t>
            </a:r>
            <a:r>
              <a:rPr lang="ru-RU" i="1" dirty="0" err="1"/>
              <a:t>қабылдайды</a:t>
            </a:r>
            <a:r>
              <a:rPr lang="ru-RU" i="1" dirty="0"/>
              <a:t>?</a:t>
            </a:r>
            <a:endParaRPr lang="en-GB" i="1" dirty="0"/>
          </a:p>
          <a:p>
            <a:pPr lvl="1"/>
            <a:r>
              <a:rPr lang="en-US" dirty="0"/>
              <a:t> </a:t>
            </a:r>
            <a:r>
              <a:rPr lang="kk-KZ" dirty="0"/>
              <a:t>Жүзеге асыру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ru-RU" i="1" dirty="0" err="1"/>
              <a:t>Қанша</a:t>
            </a:r>
            <a:r>
              <a:rPr lang="ru-RU" i="1" dirty="0"/>
              <a:t> </a:t>
            </a:r>
            <a:r>
              <a:rPr lang="ru-RU" i="1" dirty="0" err="1"/>
              <a:t>адам</a:t>
            </a:r>
            <a:r>
              <a:rPr lang="ru-RU" i="1" dirty="0"/>
              <a:t> </a:t>
            </a:r>
            <a:r>
              <a:rPr lang="ru-RU" i="1" dirty="0" err="1"/>
              <a:t>бағдарламаны</a:t>
            </a:r>
            <a:r>
              <a:rPr lang="ru-RU" i="1" dirty="0"/>
              <a:t> </a:t>
            </a:r>
            <a:r>
              <a:rPr lang="ru-RU" i="1" dirty="0" err="1"/>
              <a:t>қолданады</a:t>
            </a:r>
            <a:r>
              <a:rPr lang="ru-RU" i="1" dirty="0"/>
              <a:t>?</a:t>
            </a:r>
            <a:endParaRPr lang="en-US" i="1" dirty="0"/>
          </a:p>
          <a:p>
            <a:pPr lvl="1"/>
            <a:r>
              <a:rPr lang="en-US" dirty="0"/>
              <a:t> </a:t>
            </a:r>
            <a:r>
              <a:rPr lang="kk-KZ" dirty="0"/>
              <a:t>Тұрақтылық</a:t>
            </a:r>
            <a:endParaRPr lang="en-US" dirty="0"/>
          </a:p>
          <a:p>
            <a:pPr lvl="2"/>
            <a:r>
              <a:rPr lang="ru-RU" i="1" dirty="0" err="1"/>
              <a:t>Қанша</a:t>
            </a:r>
            <a:r>
              <a:rPr lang="ru-RU" i="1" dirty="0"/>
              <a:t> </a:t>
            </a:r>
            <a:r>
              <a:rPr lang="ru-RU" i="1" dirty="0" err="1"/>
              <a:t>адам</a:t>
            </a:r>
            <a:r>
              <a:rPr lang="ru-RU" i="1" dirty="0"/>
              <a:t> </a:t>
            </a:r>
            <a:r>
              <a:rPr lang="ru-RU" i="1" dirty="0" err="1"/>
              <a:t>бағдарламаны</a:t>
            </a:r>
            <a:r>
              <a:rPr lang="ru-RU" i="1" dirty="0"/>
              <a:t> </a:t>
            </a:r>
            <a:r>
              <a:rPr lang="ru-RU" i="1" dirty="0" err="1"/>
              <a:t>қолдануды</a:t>
            </a:r>
            <a:r>
              <a:rPr lang="ru-RU" i="1" dirty="0"/>
              <a:t> </a:t>
            </a:r>
            <a:r>
              <a:rPr lang="ru-RU" i="1" dirty="0" err="1"/>
              <a:t>жалғастырады</a:t>
            </a:r>
            <a:r>
              <a:rPr lang="ru-RU" i="1" dirty="0"/>
              <a:t>?</a:t>
            </a:r>
            <a:endParaRPr lang="en-US" i="1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rebuchet MS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3</a:t>
            </a:fld>
            <a:endParaRPr lang="en-US"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920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KiVa</a:t>
            </a:r>
            <a:r>
              <a:rPr lang="kk-KZ" altLang="fi-FI" dirty="0"/>
              <a:t> – ның алғашқы қадамдары</a:t>
            </a:r>
            <a:r>
              <a:rPr lang="fi-FI" altLang="fi-FI" dirty="0"/>
              <a:t>: </a:t>
            </a:r>
            <a:r>
              <a:rPr lang="kk-KZ" altLang="fi-FI" dirty="0"/>
              <a:t>Құрастыру, бағалау, енгізу</a:t>
            </a:r>
            <a:endParaRPr lang="fi-FI" altLang="fi-FI" dirty="0"/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628979" y="1653318"/>
            <a:ext cx="8305800" cy="3886200"/>
          </a:xfrm>
        </p:spPr>
        <p:txBody>
          <a:bodyPr/>
          <a:lstStyle/>
          <a:p>
            <a:r>
              <a:rPr lang="fi-FI" altLang="fi-FI" dirty="0"/>
              <a:t>2006: KiVa </a:t>
            </a:r>
            <a:r>
              <a:rPr lang="kk-KZ" altLang="fi-FI" dirty="0"/>
              <a:t>бағдарламасын енгізу</a:t>
            </a:r>
            <a:endParaRPr lang="fi-FI" altLang="fi-FI" dirty="0"/>
          </a:p>
          <a:p>
            <a:r>
              <a:rPr lang="fi-FI" altLang="fi-FI" dirty="0"/>
              <a:t>2007-2009: </a:t>
            </a:r>
            <a:r>
              <a:rPr lang="ru-RU" altLang="fi-FI" dirty="0" err="1"/>
              <a:t>Рандомизацияланған</a:t>
            </a:r>
            <a:r>
              <a:rPr lang="ru-RU" altLang="fi-FI" dirty="0"/>
              <a:t> </a:t>
            </a:r>
            <a:r>
              <a:rPr lang="ru-RU" altLang="fi-FI" dirty="0" err="1"/>
              <a:t>бақыланатын</a:t>
            </a:r>
            <a:r>
              <a:rPr lang="ru-RU" altLang="fi-FI" dirty="0"/>
              <a:t> </a:t>
            </a:r>
            <a:r>
              <a:rPr lang="ru-RU" altLang="fi-FI" dirty="0" err="1"/>
              <a:t>зерттеу</a:t>
            </a:r>
            <a:r>
              <a:rPr lang="ru-RU" altLang="fi-FI" dirty="0"/>
              <a:t> </a:t>
            </a:r>
            <a:r>
              <a:rPr lang="fi-FI" altLang="fi-FI" dirty="0"/>
              <a:t>(RCT)</a:t>
            </a:r>
          </a:p>
          <a:p>
            <a:pPr lvl="1"/>
            <a:r>
              <a:rPr lang="fi-FI" altLang="fi-FI" dirty="0"/>
              <a:t>117 </a:t>
            </a:r>
            <a:r>
              <a:rPr lang="kk-KZ" altLang="fi-FI" dirty="0"/>
              <a:t>эксперименталды мектебі </a:t>
            </a:r>
            <a:r>
              <a:rPr lang="fi-FI" altLang="fi-FI" dirty="0"/>
              <a:t>(+ 117 </a:t>
            </a:r>
            <a:r>
              <a:rPr lang="kk-KZ" altLang="fi-FI" dirty="0"/>
              <a:t>бақылау мектебі</a:t>
            </a:r>
            <a:r>
              <a:rPr lang="fi-FI" altLang="fi-FI" dirty="0"/>
              <a:t>)</a:t>
            </a:r>
          </a:p>
          <a:p>
            <a:r>
              <a:rPr lang="fi-FI" altLang="fi-FI" dirty="0"/>
              <a:t>2009: </a:t>
            </a:r>
            <a:r>
              <a:rPr lang="kk-KZ" altLang="fi-FI" dirty="0"/>
              <a:t>Кең ауқымды жүзеге асыру </a:t>
            </a:r>
            <a:endParaRPr lang="fi-FI" altLang="fi-FI" dirty="0"/>
          </a:p>
          <a:p>
            <a:pPr lvl="1"/>
            <a:r>
              <a:rPr lang="kk-KZ" altLang="fi-FI" dirty="0"/>
              <a:t>Жалпы білім беретін мектептерге хат жолдау:</a:t>
            </a:r>
            <a:endParaRPr lang="fi-FI" altLang="fi-FI" dirty="0"/>
          </a:p>
          <a:p>
            <a:pPr lvl="1"/>
            <a:r>
              <a:rPr lang="fi-FI" altLang="fi-FI" dirty="0"/>
              <a:t>1450 </a:t>
            </a:r>
            <a:r>
              <a:rPr lang="kk-KZ" altLang="fi-FI" dirty="0"/>
              <a:t>мектеп</a:t>
            </a:r>
            <a:r>
              <a:rPr lang="fi-FI" altLang="fi-FI" dirty="0"/>
              <a:t>  (2009)	</a:t>
            </a:r>
          </a:p>
          <a:p>
            <a:pPr lvl="1"/>
            <a:r>
              <a:rPr lang="fi-FI" altLang="fi-FI" dirty="0"/>
              <a:t>+ 700 </a:t>
            </a:r>
            <a:r>
              <a:rPr lang="kk-KZ" altLang="fi-FI" dirty="0"/>
              <a:t>мектеп</a:t>
            </a:r>
            <a:r>
              <a:rPr lang="fi-FI" altLang="fi-FI" dirty="0"/>
              <a:t> (2010)</a:t>
            </a:r>
          </a:p>
          <a:p>
            <a:pPr lvl="1"/>
            <a:r>
              <a:rPr lang="fi-FI" altLang="fi-FI" dirty="0"/>
              <a:t>+ 350 </a:t>
            </a:r>
            <a:r>
              <a:rPr lang="kk-KZ" altLang="fi-FI" dirty="0"/>
              <a:t>мектеп</a:t>
            </a:r>
            <a:r>
              <a:rPr lang="fi-FI" altLang="fi-FI" dirty="0"/>
              <a:t> (2011)</a:t>
            </a:r>
          </a:p>
          <a:p>
            <a:pPr lvl="1"/>
            <a:endParaRPr lang="fi-FI" altLang="fi-FI" dirty="0"/>
          </a:p>
          <a:p>
            <a:pPr lvl="1"/>
            <a:endParaRPr lang="fi-FI" altLang="fi-FI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>
            <a:lvl1pPr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E2839A-73DE-4287-93AB-1A6A1F47AB29}" type="slidenum">
              <a:rPr lang="fi-FI" altLang="fi-FI" sz="1400">
                <a:solidFill>
                  <a:schemeClr val="bg1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fi-FI" altLang="fi-FI" sz="14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866" y="5770104"/>
            <a:ext cx="7764574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~2011</a:t>
            </a:r>
            <a:r>
              <a:rPr lang="kk-KZ" sz="2000" dirty="0"/>
              <a:t> жылға дейін 90</a:t>
            </a:r>
            <a:r>
              <a:rPr lang="en-US" sz="2000" dirty="0"/>
              <a:t>% </a:t>
            </a:r>
            <a:r>
              <a:rPr lang="kk-KZ" sz="2000" dirty="0"/>
              <a:t>жалпы білім беретін мектеп тіркелді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276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1560" y="387341"/>
            <a:ext cx="7920880" cy="1066800"/>
          </a:xfrm>
        </p:spPr>
        <p:txBody>
          <a:bodyPr/>
          <a:lstStyle/>
          <a:p>
            <a:r>
              <a:rPr lang="en-US" altLang="fi-FI" dirty="0"/>
              <a:t>KiVa </a:t>
            </a:r>
            <a:r>
              <a:rPr lang="kk-KZ" altLang="fi-FI" dirty="0"/>
              <a:t>– </a:t>
            </a:r>
            <a:r>
              <a:rPr lang="kk-KZ" altLang="fi-FI" dirty="0" err="1"/>
              <a:t>ны</a:t>
            </a:r>
            <a:r>
              <a:rPr lang="kk-KZ" altLang="fi-FI" dirty="0"/>
              <a:t> кең ауқымда енгізу қалай мүмкін болды? </a:t>
            </a:r>
            <a:endParaRPr lang="fi-FI" altLang="fi-FI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199" y="1600199"/>
            <a:ext cx="7619999" cy="3886200"/>
          </a:xfrm>
        </p:spPr>
        <p:txBody>
          <a:bodyPr/>
          <a:lstStyle/>
          <a:p>
            <a:pPr marL="0" indent="0">
              <a:buNone/>
            </a:pPr>
            <a:r>
              <a:rPr lang="en-US" altLang="fi-FI" dirty="0"/>
              <a:t>KiVa – </a:t>
            </a:r>
            <a:r>
              <a:rPr lang="kk-KZ" altLang="fi-FI" dirty="0"/>
              <a:t>ға дейінгі заңнама, нормативті </a:t>
            </a:r>
          </a:p>
          <a:p>
            <a:pPr marL="0" indent="0">
              <a:buNone/>
            </a:pPr>
            <a:r>
              <a:rPr lang="ru-RU" altLang="fi-FI" dirty="0"/>
              <a:t>1990-жылдардың </a:t>
            </a:r>
            <a:r>
              <a:rPr lang="ru-RU" altLang="fi-FI" dirty="0" err="1"/>
              <a:t>басында</a:t>
            </a:r>
            <a:r>
              <a:rPr lang="ru-RU" altLang="fi-FI" dirty="0"/>
              <a:t> </a:t>
            </a:r>
            <a:r>
              <a:rPr lang="ru-RU" altLang="fi-FI" dirty="0" err="1"/>
              <a:t>Финляндияда</a:t>
            </a:r>
            <a:r>
              <a:rPr lang="ru-RU" altLang="fi-FI" dirty="0"/>
              <a:t> </a:t>
            </a:r>
            <a:r>
              <a:rPr lang="ru-RU" altLang="fi-FI" dirty="0" err="1"/>
              <a:t>көп</a:t>
            </a:r>
            <a:r>
              <a:rPr lang="ru-RU" altLang="fi-FI" dirty="0"/>
              <a:t> </a:t>
            </a:r>
            <a:r>
              <a:rPr lang="ru-RU" altLang="fi-FI" dirty="0" err="1"/>
              <a:t>адамдардың</a:t>
            </a:r>
            <a:r>
              <a:rPr lang="ru-RU" altLang="fi-FI" dirty="0"/>
              <a:t> </a:t>
            </a:r>
            <a:r>
              <a:rPr lang="ru-RU" altLang="fi-FI" dirty="0" err="1"/>
              <a:t>назары</a:t>
            </a:r>
            <a:r>
              <a:rPr lang="ru-RU" altLang="fi-FI" dirty="0"/>
              <a:t> </a:t>
            </a:r>
            <a:r>
              <a:rPr lang="ru-RU" altLang="fi-FI" dirty="0" err="1"/>
              <a:t>буллингте</a:t>
            </a:r>
            <a:r>
              <a:rPr lang="ru-RU" altLang="fi-FI" dirty="0"/>
              <a:t> </a:t>
            </a:r>
            <a:r>
              <a:rPr lang="ru-RU" altLang="fi-FI" dirty="0" err="1"/>
              <a:t>болды</a:t>
            </a:r>
            <a:endParaRPr lang="en-US" altLang="fi-FI" dirty="0"/>
          </a:p>
          <a:p>
            <a:r>
              <a:rPr lang="ru-RU" altLang="fi-FI" dirty="0" err="1"/>
              <a:t>Заңнама</a:t>
            </a:r>
            <a:r>
              <a:rPr lang="en-US" altLang="fi-FI" dirty="0"/>
              <a:t>: </a:t>
            </a:r>
          </a:p>
          <a:p>
            <a:pPr lvl="1"/>
            <a:r>
              <a:rPr lang="ru-RU" altLang="fi-FI" dirty="0"/>
              <a:t>1999 ж.: </a:t>
            </a:r>
            <a:r>
              <a:rPr lang="ru-RU" altLang="fi-FI" dirty="0" err="1"/>
              <a:t>Әр</a:t>
            </a:r>
            <a:r>
              <a:rPr lang="ru-RU" altLang="fi-FI" dirty="0"/>
              <a:t> </a:t>
            </a:r>
            <a:r>
              <a:rPr lang="ru-RU" altLang="fi-FI" dirty="0" err="1"/>
              <a:t>оқушы</a:t>
            </a:r>
            <a:r>
              <a:rPr lang="ru-RU" altLang="fi-FI" dirty="0"/>
              <a:t> </a:t>
            </a:r>
            <a:r>
              <a:rPr lang="ru-RU" altLang="fi-FI" dirty="0" err="1"/>
              <a:t>қауіпсіз</a:t>
            </a:r>
            <a:r>
              <a:rPr lang="ru-RU" altLang="fi-FI" dirty="0"/>
              <a:t> </a:t>
            </a:r>
            <a:r>
              <a:rPr lang="ru-RU" altLang="fi-FI" dirty="0" err="1"/>
              <a:t>оқу</a:t>
            </a:r>
            <a:r>
              <a:rPr lang="ru-RU" altLang="fi-FI" dirty="0"/>
              <a:t> </a:t>
            </a:r>
            <a:r>
              <a:rPr lang="ru-RU" altLang="fi-FI" dirty="0" err="1"/>
              <a:t>ортасына</a:t>
            </a:r>
            <a:r>
              <a:rPr lang="ru-RU" altLang="fi-FI" dirty="0"/>
              <a:t> </a:t>
            </a:r>
            <a:r>
              <a:rPr lang="ru-RU" altLang="fi-FI" dirty="0" err="1"/>
              <a:t>құқылы</a:t>
            </a:r>
            <a:r>
              <a:rPr lang="ru-RU" altLang="fi-FI" dirty="0"/>
              <a:t>
2003 ж.: </a:t>
            </a:r>
            <a:r>
              <a:rPr lang="ru-RU" altLang="fi-FI" dirty="0" err="1"/>
              <a:t>Әр</a:t>
            </a:r>
            <a:r>
              <a:rPr lang="ru-RU" altLang="fi-FI" dirty="0"/>
              <a:t> </a:t>
            </a:r>
            <a:r>
              <a:rPr lang="ru-RU" altLang="fi-FI" dirty="0" err="1"/>
              <a:t>мектепте</a:t>
            </a:r>
            <a:r>
              <a:rPr lang="ru-RU" altLang="fi-FI" dirty="0"/>
              <a:t> </a:t>
            </a:r>
            <a:r>
              <a:rPr lang="kk-KZ" altLang="fi-FI" dirty="0" err="1"/>
              <a:t>буллингпен</a:t>
            </a:r>
            <a:r>
              <a:rPr lang="kk-KZ" altLang="fi-FI" dirty="0"/>
              <a:t> </a:t>
            </a:r>
            <a:r>
              <a:rPr lang="kk-KZ" altLang="fi-FI" dirty="0" err="1"/>
              <a:t>куресудің</a:t>
            </a:r>
            <a:r>
              <a:rPr lang="kk-KZ" altLang="fi-FI" dirty="0"/>
              <a:t> жоспары болу керек</a:t>
            </a:r>
            <a:endParaRPr lang="en-US" dirty="0"/>
          </a:p>
          <a:p>
            <a:pPr marL="57150" indent="0"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Sainio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al., 2019)</a:t>
            </a:r>
            <a:endParaRPr lang="fi-FI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endParaRPr lang="en-US" altLang="fi-FI" dirty="0"/>
          </a:p>
          <a:p>
            <a:pPr marL="457200" lvl="1" indent="0">
              <a:buNone/>
            </a:pPr>
            <a:endParaRPr lang="en-US" altLang="fi-FI" dirty="0"/>
          </a:p>
          <a:p>
            <a:pPr marL="457200" lvl="1" indent="0">
              <a:buNone/>
            </a:pPr>
            <a:endParaRPr lang="en-US" altLang="fi-FI" dirty="0"/>
          </a:p>
          <a:p>
            <a:endParaRPr lang="fi-FI" alt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458200" y="6400800"/>
            <a:ext cx="685800" cy="381000"/>
          </a:xfrm>
          <a:prstGeom prst="rect">
            <a:avLst/>
          </a:prstGeom>
        </p:spPr>
        <p:txBody>
          <a:bodyPr/>
          <a:lstStyle>
            <a:lvl1pPr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90000"/>
              <a:defRPr sz="280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766B4E-66D9-4A6B-9AE2-DD16947353DE}" type="slidenum">
              <a:rPr lang="fi-FI" altLang="fi-FI" sz="1400">
                <a:solidFill>
                  <a:schemeClr val="bg1"/>
                </a:solidFill>
                <a:latin typeface="Trebuchet MS" panose="020B0603020202020204" pitchFamily="34" charset="0"/>
              </a:rPr>
              <a:pPr eaLnBrk="1" hangingPunct="1"/>
              <a:t>5</a:t>
            </a:fld>
            <a:endParaRPr lang="fi-FI" altLang="fi-FI" sz="14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0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14502"/>
            <a:ext cx="7920880" cy="1066800"/>
          </a:xfrm>
        </p:spPr>
        <p:txBody>
          <a:bodyPr/>
          <a:lstStyle/>
          <a:p>
            <a:r>
              <a:rPr lang="kk-KZ" altLang="fi-FI" dirty="0"/>
              <a:t>Бағдарламаны ауқымды түрде енгізу қалай мүмкін болды?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21832"/>
            <a:ext cx="7920880" cy="3940175"/>
          </a:xfrm>
        </p:spPr>
        <p:txBody>
          <a:bodyPr/>
          <a:lstStyle/>
          <a:p>
            <a:r>
              <a:rPr lang="kk-KZ" altLang="fi-FI" dirty="0"/>
              <a:t>Мемлекет тарапынан қолдау</a:t>
            </a:r>
            <a:endParaRPr lang="en-US" altLang="fi-FI" dirty="0"/>
          </a:p>
          <a:p>
            <a:pPr lvl="1"/>
            <a:r>
              <a:rPr lang="kk-KZ" altLang="fi-FI" dirty="0"/>
              <a:t>Мектептерді тегін оқыту және материалдармен қамтамасыз ету</a:t>
            </a:r>
            <a:endParaRPr lang="en-US" altLang="fi-FI" dirty="0"/>
          </a:p>
          <a:p>
            <a:r>
              <a:rPr lang="kk-KZ" altLang="fi-FI" dirty="0"/>
              <a:t>Адамдар </a:t>
            </a:r>
            <a:r>
              <a:rPr lang="kk-KZ" altLang="fi-FI" dirty="0" err="1"/>
              <a:t>виктимизациямен</a:t>
            </a:r>
            <a:r>
              <a:rPr lang="kk-KZ" altLang="fi-FI" dirty="0"/>
              <a:t> байланыстыратын мектептегі екі жаппай өлтірулер </a:t>
            </a:r>
            <a:r>
              <a:rPr lang="ru-RU" altLang="fi-FI" dirty="0"/>
              <a:t>(2007, 2008 гг.)</a:t>
            </a:r>
          </a:p>
          <a:p>
            <a:r>
              <a:rPr lang="kk-KZ" altLang="fi-FI" dirty="0" err="1"/>
              <a:t>Буллинг</a:t>
            </a:r>
            <a:r>
              <a:rPr lang="kk-KZ" altLang="fi-FI" dirty="0"/>
              <a:t> және оны алдын алу туралы көп талқылаулар</a:t>
            </a:r>
            <a:endParaRPr lang="en-US" altLang="fi-FI" dirty="0"/>
          </a:p>
          <a:p>
            <a:r>
              <a:rPr lang="en-US" altLang="fi-FI" dirty="0"/>
              <a:t>KiVa </a:t>
            </a:r>
            <a:r>
              <a:rPr lang="kk-KZ" altLang="fi-FI" dirty="0"/>
              <a:t>– </a:t>
            </a:r>
            <a:r>
              <a:rPr lang="kk-KZ" altLang="fi-FI" dirty="0" err="1"/>
              <a:t>ны</a:t>
            </a:r>
            <a:r>
              <a:rPr lang="kk-KZ" altLang="fi-FI" dirty="0"/>
              <a:t> мектеп қызметкерлері жүзеге асыруға болатын бағдарлама деп таныды. Сондықтан оның репутациясы көтеріліп, тез тарады.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476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fi-FI" dirty="0" err="1"/>
              <a:t>Жылдар</a:t>
            </a:r>
            <a:r>
              <a:rPr lang="ru-RU" altLang="fi-FI" dirty="0"/>
              <a:t> </a:t>
            </a:r>
            <a:r>
              <a:rPr lang="ru-RU" altLang="fi-FI" dirty="0" err="1"/>
              <a:t>бойынша</a:t>
            </a:r>
            <a:r>
              <a:rPr lang="ru-RU" altLang="fi-FI" dirty="0"/>
              <a:t> </a:t>
            </a:r>
            <a:r>
              <a:rPr lang="ru-RU" altLang="fi-FI" dirty="0" err="1"/>
              <a:t>енгізу</a:t>
            </a:r>
            <a:r>
              <a:rPr lang="ru-RU" altLang="fi-FI" dirty="0"/>
              <a:t> </a:t>
            </a:r>
            <a:r>
              <a:rPr lang="ru-RU" altLang="fi-FI" dirty="0" err="1"/>
              <a:t>деңгейі</a:t>
            </a:r>
            <a:r>
              <a:rPr lang="ru-RU" altLang="fi-FI" dirty="0"/>
              <a:t> (</a:t>
            </a:r>
            <a:r>
              <a:rPr lang="en" altLang="fi-FI" dirty="0"/>
              <a:t>KiVa</a:t>
            </a:r>
            <a:r>
              <a:rPr lang="kk-KZ" altLang="fi-FI" dirty="0"/>
              <a:t> мектептері</a:t>
            </a:r>
            <a:r>
              <a:rPr lang="en" altLang="fi-FI" dirty="0"/>
              <a:t>)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2009–2017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жылдары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fi-FI" dirty="0">
              <a:solidFill>
                <a:schemeClr val="bg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80% </a:t>
            </a:r>
            <a:r>
              <a:rPr lang="kk-KZ" dirty="0">
                <a:solidFill>
                  <a:schemeClr val="bg2">
                    <a:lumMod val="75000"/>
                  </a:schemeClr>
                </a:solidFill>
              </a:rPr>
              <a:t>оқушылар бағдарламаның мектепте жүзеге асып жатқаны туралы білді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
70% </a:t>
            </a:r>
            <a:r>
              <a:rPr lang="fi-FI" dirty="0">
                <a:solidFill>
                  <a:schemeClr val="bg2">
                    <a:lumMod val="75000"/>
                  </a:schemeClr>
                </a:solidFill>
              </a:rPr>
              <a:t>KiVa </a:t>
            </a:r>
            <a:r>
              <a:rPr lang="kk-KZ" dirty="0">
                <a:solidFill>
                  <a:schemeClr val="bg2">
                    <a:lumMod val="75000"/>
                  </a:schemeClr>
                </a:solidFill>
              </a:rPr>
              <a:t>сабағы өтті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
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Орташа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есеппен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KiVa </a:t>
            </a:r>
            <a:r>
              <a:rPr lang="kk-KZ" dirty="0">
                <a:solidFill>
                  <a:schemeClr val="bg2">
                    <a:lumMod val="75000"/>
                  </a:schemeClr>
                </a:solidFill>
              </a:rPr>
              <a:t>тобы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7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жағдайды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</a:rPr>
              <a:t>қарастырды</a:t>
            </a:r>
            <a:endParaRPr lang="fi-FI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3300"/>
              </a:buClr>
              <a:buChar char="•"/>
              <a:defRPr sz="2600">
                <a:solidFill>
                  <a:srgbClr val="4D4D4D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93300"/>
              </a:buClr>
              <a:buChar char="–"/>
              <a:defRPr sz="2400">
                <a:solidFill>
                  <a:srgbClr val="4D4D4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93300"/>
              </a:buClr>
              <a:buFont typeface="Wingdings" panose="05000000000000000000" pitchFamily="2" charset="2"/>
              <a:buChar char="§"/>
              <a:defRPr sz="2200">
                <a:solidFill>
                  <a:srgbClr val="4D4D4D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93300"/>
              </a:buClr>
              <a:buChar char="–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93300"/>
              </a:buClr>
              <a:buChar char="»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»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»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»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Char char="»"/>
              <a:defRPr sz="2000">
                <a:solidFill>
                  <a:srgbClr val="4D4D4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F6B501-F172-4155-8A90-2CEF3A1FBD2B}" type="slidenum">
              <a:rPr lang="fi-FI" altLang="fi-FI" sz="1400" smtClean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fi-FI" altLang="fi-FI" sz="140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02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9240"/>
            <a:ext cx="7920880" cy="1066800"/>
          </a:xfrm>
        </p:spPr>
        <p:txBody>
          <a:bodyPr/>
          <a:lstStyle/>
          <a:p>
            <a:r>
              <a:rPr lang="fi-FI" dirty="0"/>
              <a:t>KiVa </a:t>
            </a:r>
            <a:r>
              <a:rPr lang="ru-RU" dirty="0" err="1"/>
              <a:t>сабақтарын</a:t>
            </a:r>
            <a:r>
              <a:rPr lang="ru-RU" dirty="0"/>
              <a:t> 1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жылында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endParaRPr lang="fi-FI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6" y="1369043"/>
            <a:ext cx="70231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1696" y="5877272"/>
            <a:ext cx="2476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lang="fi-FI" altLang="fi-FI" sz="20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Haataja et al., 2015)</a:t>
            </a:r>
            <a:r>
              <a:rPr lang="fi-FI" sz="20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0115E4-1193-839D-2930-217C652F0E66}"/>
              </a:ext>
            </a:extLst>
          </p:cNvPr>
          <p:cNvSpPr txBox="1"/>
          <p:nvPr/>
        </p:nvSpPr>
        <p:spPr>
          <a:xfrm>
            <a:off x="1215955" y="5215553"/>
            <a:ext cx="65488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0AB37"/>
                </a:solidFill>
              </a:rPr>
              <a:t>High – </a:t>
            </a:r>
            <a:r>
              <a:rPr lang="kk-KZ" sz="1400" dirty="0">
                <a:solidFill>
                  <a:srgbClr val="80AB37"/>
                </a:solidFill>
              </a:rPr>
              <a:t>жоғары              </a:t>
            </a:r>
            <a:r>
              <a:rPr lang="en-US" sz="1400" dirty="0">
                <a:solidFill>
                  <a:srgbClr val="C00000"/>
                </a:solidFill>
              </a:rPr>
              <a:t>Moderate – </a:t>
            </a:r>
            <a:r>
              <a:rPr lang="kk-KZ" sz="1400" dirty="0">
                <a:solidFill>
                  <a:srgbClr val="C00000"/>
                </a:solidFill>
              </a:rPr>
              <a:t>орташа</a:t>
            </a:r>
            <a:r>
              <a:rPr lang="kk-KZ" sz="1400" dirty="0">
                <a:solidFill>
                  <a:srgbClr val="002060"/>
                </a:solidFill>
              </a:rPr>
              <a:t>           </a:t>
            </a:r>
            <a:r>
              <a:rPr lang="en-US" sz="1400" dirty="0">
                <a:solidFill>
                  <a:srgbClr val="002060"/>
                </a:solidFill>
              </a:rPr>
              <a:t>Surrenders – </a:t>
            </a:r>
            <a:r>
              <a:rPr lang="kk-KZ" sz="1400" dirty="0">
                <a:solidFill>
                  <a:srgbClr val="002060"/>
                </a:solidFill>
              </a:rPr>
              <a:t>берілгендер </a:t>
            </a:r>
          </a:p>
          <a:p>
            <a:endParaRPr lang="kk-KZ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10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мұғалімдердің</a:t>
            </a:r>
            <a:r>
              <a:rPr lang="ru-RU" dirty="0"/>
              <a:t> </a:t>
            </a:r>
            <a:r>
              <a:rPr lang="ru-RU" dirty="0" err="1"/>
              <a:t>сабаққа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адалдығын</a:t>
            </a:r>
            <a:r>
              <a:rPr lang="ru-RU" dirty="0"/>
              <a:t> не </a:t>
            </a:r>
            <a:r>
              <a:rPr lang="ru-RU" dirty="0" err="1"/>
              <a:t>түсіндіреді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бастау</a:t>
            </a:r>
            <a:r>
              <a:rPr lang="ru-RU" dirty="0"/>
              <a:t>»</a:t>
            </a:r>
            <a:endParaRPr lang="en-US" dirty="0"/>
          </a:p>
          <a:p>
            <a:pPr lvl="1"/>
            <a:r>
              <a:rPr lang="kk-KZ" dirty="0"/>
              <a:t>Бағдарлама </a:t>
            </a:r>
            <a:r>
              <a:rPr lang="kk-KZ" dirty="0" err="1"/>
              <a:t>эффективтілігіне</a:t>
            </a:r>
            <a:r>
              <a:rPr lang="kk-KZ" dirty="0"/>
              <a:t> сеніммен байланысты болды</a:t>
            </a:r>
            <a:endParaRPr lang="en-US" dirty="0"/>
          </a:p>
          <a:p>
            <a:pPr marL="0" indent="-234950">
              <a:spcBef>
                <a:spcPts val="520"/>
              </a:spcBef>
              <a:buFont typeface="Arial"/>
              <a:buChar char="•"/>
            </a:pPr>
            <a:r>
              <a:rPr lang="ru-RU" dirty="0"/>
              <a:t>«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бастау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мықты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endParaRPr lang="en-US" dirty="0"/>
          </a:p>
          <a:p>
            <a:pPr lvl="1"/>
            <a:r>
              <a:rPr lang="kk-KZ" dirty="0"/>
              <a:t>Бағдарлама </a:t>
            </a:r>
            <a:r>
              <a:rPr lang="kk-KZ" dirty="0" err="1"/>
              <a:t>эффективтілігіне</a:t>
            </a:r>
            <a:r>
              <a:rPr lang="kk-KZ" dirty="0"/>
              <a:t> сеніммен</a:t>
            </a:r>
            <a:r>
              <a:rPr lang="ru-RU" dirty="0"/>
              <a:t>, </a:t>
            </a:r>
            <a:r>
              <a:rPr lang="ru-RU" dirty="0" err="1"/>
              <a:t>директордың</a:t>
            </a:r>
            <a:r>
              <a:rPr lang="ru-RU" dirty="0"/>
              <a:t> </a:t>
            </a:r>
            <a:r>
              <a:rPr lang="ru-RU" dirty="0" err="1"/>
              <a:t>қолдауымен</a:t>
            </a:r>
            <a:r>
              <a:rPr lang="ru-RU" dirty="0"/>
              <a:t>, </a:t>
            </a:r>
            <a:r>
              <a:rPr lang="ru-RU" dirty="0" err="1"/>
              <a:t>сабаққа</a:t>
            </a:r>
            <a:r>
              <a:rPr lang="ru-RU" dirty="0"/>
              <a:t> </a:t>
            </a:r>
            <a:r>
              <a:rPr lang="ru-RU" dirty="0" err="1"/>
              <a:t>дайындалуға</a:t>
            </a:r>
            <a:r>
              <a:rPr lang="ru-RU" dirty="0"/>
              <a:t> </a:t>
            </a:r>
            <a:r>
              <a:rPr lang="ru-RU" dirty="0" err="1"/>
              <a:t>уақыттын</a:t>
            </a:r>
            <a:r>
              <a:rPr lang="ru-RU" dirty="0"/>
              <a:t> </a:t>
            </a:r>
            <a:r>
              <a:rPr lang="ru-RU" dirty="0" err="1"/>
              <a:t>болуымен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Haataja</a:t>
            </a:r>
            <a:r>
              <a:rPr lang="en-US" sz="2000" dirty="0"/>
              <a:t> et al., 2015)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967857"/>
      </p:ext>
    </p:extLst>
  </p:cSld>
  <p:clrMapOvr>
    <a:masterClrMapping/>
  </p:clrMapOvr>
</p:sld>
</file>

<file path=ppt/theme/theme1.xml><?xml version="1.0" encoding="utf-8"?>
<a:theme xmlns:a="http://schemas.openxmlformats.org/drawingml/2006/main" name="KiVa Lesson 1 - Title and Conten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fi-F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fi-F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spect">
    <a:dk1>
      <a:srgbClr val="000000"/>
    </a:dk1>
    <a:lt1>
      <a:srgbClr val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letusrakenne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letusrakenn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1545</Words>
  <Application>Microsoft Office PowerPoint</Application>
  <PresentationFormat>Экран (4:3)</PresentationFormat>
  <Paragraphs>193</Paragraphs>
  <Slides>25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KiVa Lesson 1 - Title and Content</vt:lpstr>
      <vt:lpstr>Презентация PowerPoint</vt:lpstr>
      <vt:lpstr>Бағдарламаның тұрақтылығын қамтамасыз ету жолында</vt:lpstr>
      <vt:lpstr> Бағдарламаның тұрақтылығын қамтамасыз ету жолында</vt:lpstr>
      <vt:lpstr>KiVa – ның алғашқы қадамдары: Құрастыру, бағалау, енгізу</vt:lpstr>
      <vt:lpstr>KiVa – ны кең ауқымда енгізу қалай мүмкін болды? </vt:lpstr>
      <vt:lpstr>Бағдарламаны ауқымды түрде енгізу қалай мүмкін болды?</vt:lpstr>
      <vt:lpstr>Жылдар бойынша енгізу деңгейі (KiVa мектептері)</vt:lpstr>
      <vt:lpstr>KiVa сабақтарын 1 оқу жылында өткізу</vt:lpstr>
      <vt:lpstr>Бір жыл ішінде мұғалімдердің сабаққа деген адалдығын не түсіндіреді</vt:lpstr>
      <vt:lpstr>Тұрақты енгізудің кейбір болжаушылары </vt:lpstr>
      <vt:lpstr>Жүзеге асырудағы киындықтардың түрлері</vt:lpstr>
      <vt:lpstr>KiVa тобы іске асыратын арнайы әрекеттер:  2010–2015 жылдардағы өзгерістер</vt:lpstr>
      <vt:lpstr>KiVa тобы жүзеге асыратын арнайы әрекеттер: 2009–2015 жж.</vt:lpstr>
      <vt:lpstr>Бағдарламаның тұрақтылығына ықпал ететін және кедергі келтіретін факторлар</vt:lpstr>
      <vt:lpstr>KiVa бағдарламасын жыл сайын енгізу </vt:lpstr>
      <vt:lpstr>Презентация PowerPoint</vt:lpstr>
      <vt:lpstr>Енгізу проблемаларын шешу</vt:lpstr>
      <vt:lpstr>РБЗ енгізуді қолдау</vt:lpstr>
      <vt:lpstr>Презентация PowerPoint</vt:lpstr>
      <vt:lpstr>Презентация PowerPoint</vt:lpstr>
      <vt:lpstr>Алынған сабақтар: іс жүзінде тәлімгерлік</vt:lpstr>
      <vt:lpstr>Болашаққа деген көзқарас </vt:lpstr>
      <vt:lpstr>Рақмет!</vt:lpstr>
      <vt:lpstr>Ресурстар</vt:lpstr>
      <vt:lpstr>Ресурстар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KiVa Koulu</dc:title>
  <dc:subject>KiVa</dc:subject>
  <dc:creator>A1 Media Oy</dc:creator>
  <cp:keywords>KiVa Koulu;KiVa Program</cp:keywords>
  <cp:lastModifiedBy>Құрмашова Айдана Серікқызы</cp:lastModifiedBy>
  <cp:revision>320</cp:revision>
  <dcterms:modified xsi:type="dcterms:W3CDTF">2024-08-21T05:33:13Z</dcterms:modified>
</cp:coreProperties>
</file>